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9" r:id="rId5"/>
    <p:sldMasterId id="2147483750" r:id="rId6"/>
    <p:sldMasterId id="214748375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y="5143500" cx="9144000"/>
  <p:notesSz cx="6858000" cy="9144000"/>
  <p:embeddedFontLst>
    <p:embeddedFont>
      <p:font typeface="Rubik Medium"/>
      <p:regular r:id="rId59"/>
      <p:bold r:id="rId60"/>
      <p:italic r:id="rId61"/>
      <p:boldItalic r:id="rId62"/>
    </p:embeddedFont>
    <p:embeddedFont>
      <p:font typeface="Rubik Light"/>
      <p:regular r:id="rId63"/>
      <p:bold r:id="rId64"/>
      <p:italic r:id="rId65"/>
      <p:boldItalic r:id="rId66"/>
    </p:embeddedFont>
    <p:embeddedFont>
      <p:font typeface="Roboto"/>
      <p:regular r:id="rId67"/>
      <p:bold r:id="rId68"/>
      <p:italic r:id="rId69"/>
      <p:boldItalic r:id="rId70"/>
    </p:embeddedFont>
    <p:embeddedFont>
      <p:font typeface="Lato"/>
      <p:regular r:id="rId71"/>
      <p:bold r:id="rId72"/>
      <p:italic r:id="rId73"/>
      <p:boldItalic r:id="rId74"/>
    </p:embeddedFont>
    <p:embeddedFont>
      <p:font typeface="Rubik"/>
      <p:regular r:id="rId75"/>
      <p:bold r:id="rId76"/>
      <p:italic r:id="rId77"/>
      <p:boldItalic r:id="rId78"/>
    </p:embeddedFont>
    <p:embeddedFont>
      <p:font typeface="Helvetica Neue Light"/>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6164E48-7558-4312-88F8-D3A603BC977A}">
  <a:tblStyle styleId="{66164E48-7558-4312-88F8-D3A603BC977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Light-bold.fntdata"/><Relationship Id="rId82" Type="http://schemas.openxmlformats.org/officeDocument/2006/relationships/font" Target="fonts/HelveticaNeueLight-boldItalic.fntdata"/><Relationship Id="rId81" Type="http://schemas.openxmlformats.org/officeDocument/2006/relationships/font" Target="fonts/HelveticaNeueLight-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Lato-italic.fntdata"/><Relationship Id="rId72" Type="http://schemas.openxmlformats.org/officeDocument/2006/relationships/font" Target="fonts/Lato-bold.fntdata"/><Relationship Id="rId31" Type="http://schemas.openxmlformats.org/officeDocument/2006/relationships/slide" Target="slides/slide23.xml"/><Relationship Id="rId75" Type="http://schemas.openxmlformats.org/officeDocument/2006/relationships/font" Target="fonts/Rubik-regular.fntdata"/><Relationship Id="rId30" Type="http://schemas.openxmlformats.org/officeDocument/2006/relationships/slide" Target="slides/slide22.xml"/><Relationship Id="rId74" Type="http://schemas.openxmlformats.org/officeDocument/2006/relationships/font" Target="fonts/Lato-boldItalic.fntdata"/><Relationship Id="rId33" Type="http://schemas.openxmlformats.org/officeDocument/2006/relationships/slide" Target="slides/slide25.xml"/><Relationship Id="rId77" Type="http://schemas.openxmlformats.org/officeDocument/2006/relationships/font" Target="fonts/Rubik-italic.fntdata"/><Relationship Id="rId32" Type="http://schemas.openxmlformats.org/officeDocument/2006/relationships/slide" Target="slides/slide24.xml"/><Relationship Id="rId76" Type="http://schemas.openxmlformats.org/officeDocument/2006/relationships/font" Target="fonts/Rubik-bold.fntdata"/><Relationship Id="rId35" Type="http://schemas.openxmlformats.org/officeDocument/2006/relationships/slide" Target="slides/slide27.xml"/><Relationship Id="rId79" Type="http://schemas.openxmlformats.org/officeDocument/2006/relationships/font" Target="fonts/HelveticaNeueLight-regular.fntdata"/><Relationship Id="rId34" Type="http://schemas.openxmlformats.org/officeDocument/2006/relationships/slide" Target="slides/slide26.xml"/><Relationship Id="rId78" Type="http://schemas.openxmlformats.org/officeDocument/2006/relationships/font" Target="fonts/Rubik-boldItalic.fntdata"/><Relationship Id="rId71" Type="http://schemas.openxmlformats.org/officeDocument/2006/relationships/font" Target="fonts/Lato-regular.fntdata"/><Relationship Id="rId70" Type="http://schemas.openxmlformats.org/officeDocument/2006/relationships/font" Target="fonts/Roboto-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ubikMedium-boldItalic.fntdata"/><Relationship Id="rId61" Type="http://schemas.openxmlformats.org/officeDocument/2006/relationships/font" Target="fonts/RubikMedium-italic.fntdata"/><Relationship Id="rId20" Type="http://schemas.openxmlformats.org/officeDocument/2006/relationships/slide" Target="slides/slide12.xml"/><Relationship Id="rId64" Type="http://schemas.openxmlformats.org/officeDocument/2006/relationships/font" Target="fonts/RubikLight-bold.fntdata"/><Relationship Id="rId63" Type="http://schemas.openxmlformats.org/officeDocument/2006/relationships/font" Target="fonts/RubikLight-regular.fntdata"/><Relationship Id="rId22" Type="http://schemas.openxmlformats.org/officeDocument/2006/relationships/slide" Target="slides/slide14.xml"/><Relationship Id="rId66" Type="http://schemas.openxmlformats.org/officeDocument/2006/relationships/font" Target="fonts/RubikLight-boldItalic.fntdata"/><Relationship Id="rId21" Type="http://schemas.openxmlformats.org/officeDocument/2006/relationships/slide" Target="slides/slide13.xml"/><Relationship Id="rId65" Type="http://schemas.openxmlformats.org/officeDocument/2006/relationships/font" Target="fonts/RubikLight-italic.fntdata"/><Relationship Id="rId24" Type="http://schemas.openxmlformats.org/officeDocument/2006/relationships/slide" Target="slides/slide16.xml"/><Relationship Id="rId68" Type="http://schemas.openxmlformats.org/officeDocument/2006/relationships/font" Target="fonts/Roboto-bold.fntdata"/><Relationship Id="rId23" Type="http://schemas.openxmlformats.org/officeDocument/2006/relationships/slide" Target="slides/slide15.xml"/><Relationship Id="rId67" Type="http://schemas.openxmlformats.org/officeDocument/2006/relationships/font" Target="fonts/Roboto-regular.fntdata"/><Relationship Id="rId60" Type="http://schemas.openxmlformats.org/officeDocument/2006/relationships/font" Target="fonts/RubikMedium-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RubikMedium-regular.fntdata"/><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6c75cb464f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6c75cb464f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6c75cb464f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6c75cb464f_0_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6c75cb464f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6c75cb464f_0_6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6c75cb464f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6c75cb464f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6c75cb464f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6c75cb464f_0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6c75cb464f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6c75cb464f_0_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Bootstrapping: Los datos son muestreados y se permite el reemplazo (ver imagen donde hay datos repetidos).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Aggregation: Votación entre los distintos modelos.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6c75cb464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6c75cb464f_0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6c75cb464f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6c75cb464f_0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6c75cb464f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6c75cb464f_0_6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6c75cb464f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6c75cb464f_0_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6c75cb464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6c75cb464f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Si hace falta, volver a explicar rápidamente de que se trata un árbol de decisión, para poder explicar el concepto detrás de un bosque aleatorio.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c75cb464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6c75cb464f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6c75cb464f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6c75cb464f_0_7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6c75cb464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6c75cb464f_0_7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6c75cb464f_0_7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6c75cb464f_0_7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6c75cb464f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6c75cb464f_0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6c75cb464f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6c75cb464f_0_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6c75cb464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6c75cb464f_0_7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6c75cb464f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6c75cb464f_0_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6c75cb464f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6c75cb464f_0_7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6c75cb464f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6c75cb464f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6c75cb464f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6c75cb464f_0_7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6c75cb464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6c75cb464f_0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800">
                <a:latin typeface="Rubik Medium"/>
                <a:ea typeface="Rubik Medium"/>
                <a:cs typeface="Rubik Medium"/>
                <a:sym typeface="Rubik Medium"/>
              </a:rPr>
              <a:t>Agenda de la clase:</a:t>
            </a:r>
            <a:endParaRPr b="1" sz="1400">
              <a:solidFill>
                <a:srgbClr val="E1446D"/>
              </a:solidFill>
              <a:latin typeface="Rubik"/>
              <a:ea typeface="Rubik"/>
              <a:cs typeface="Rubik"/>
              <a:sym typeface="Rubik"/>
            </a:endParaRPr>
          </a:p>
          <a:p>
            <a:pPr indent="-298450" lvl="0" marL="457200" rtl="0" algn="l">
              <a:lnSpc>
                <a:spcPct val="100000"/>
              </a:lnSpc>
              <a:spcBef>
                <a:spcPts val="0"/>
              </a:spcBef>
              <a:spcAft>
                <a:spcPts val="0"/>
              </a:spcAft>
              <a:buSzPts val="1100"/>
              <a:buFont typeface="Rubik Light"/>
              <a:buChar char="-"/>
            </a:pPr>
            <a:r>
              <a:rPr lang="es" sz="1400">
                <a:latin typeface="Rubik"/>
                <a:ea typeface="Rubik"/>
                <a:cs typeface="Rubik"/>
                <a:sym typeface="Rubik"/>
              </a:rPr>
              <a:t>¿Cómo anduvieron?  </a:t>
            </a:r>
            <a:r>
              <a:rPr b="1" lang="es" sz="1400">
                <a:solidFill>
                  <a:srgbClr val="E1446D"/>
                </a:solidFill>
                <a:latin typeface="Rubik"/>
                <a:ea typeface="Rubik"/>
                <a:cs typeface="Rubik"/>
                <a:sym typeface="Rubik"/>
              </a:rPr>
              <a:t>(20 minutos)</a:t>
            </a:r>
            <a:endParaRPr sz="1400">
              <a:latin typeface="Rubik"/>
              <a:ea typeface="Rubik"/>
              <a:cs typeface="Rubik"/>
              <a:sym typeface="Rubik"/>
            </a:endParaRPr>
          </a:p>
          <a:p>
            <a:pPr indent="-298450" lvl="0" marL="457200" rtl="0" algn="l">
              <a:lnSpc>
                <a:spcPct val="100000"/>
              </a:lnSpc>
              <a:spcBef>
                <a:spcPts val="0"/>
              </a:spcBef>
              <a:spcAft>
                <a:spcPts val="0"/>
              </a:spcAft>
              <a:buSzPts val="1100"/>
              <a:buFont typeface="Rubik Light"/>
              <a:buChar char="-"/>
            </a:pPr>
            <a:r>
              <a:rPr lang="es" sz="1400">
                <a:latin typeface="Rubik"/>
                <a:ea typeface="Rubik"/>
                <a:cs typeface="Rubik"/>
                <a:sym typeface="Rubik"/>
              </a:rPr>
              <a:t>Repaso </a:t>
            </a:r>
            <a:r>
              <a:rPr b="1" lang="es" sz="1400">
                <a:solidFill>
                  <a:srgbClr val="E1446D"/>
                </a:solidFill>
                <a:latin typeface="Rubik"/>
                <a:ea typeface="Rubik"/>
                <a:cs typeface="Rubik"/>
                <a:sym typeface="Rubik"/>
              </a:rPr>
              <a:t>(20 minutos)</a:t>
            </a:r>
            <a:endParaRPr b="1" sz="1400">
              <a:solidFill>
                <a:srgbClr val="E1446D"/>
              </a:solidFill>
              <a:latin typeface="Rubik"/>
              <a:ea typeface="Rubik"/>
              <a:cs typeface="Rubik"/>
              <a:sym typeface="Rubik"/>
            </a:endParaRPr>
          </a:p>
          <a:p>
            <a:pPr indent="-317500" lvl="0" marL="457200" rtl="0" algn="l">
              <a:lnSpc>
                <a:spcPct val="100000"/>
              </a:lnSpc>
              <a:spcBef>
                <a:spcPts val="0"/>
              </a:spcBef>
              <a:spcAft>
                <a:spcPts val="0"/>
              </a:spcAft>
              <a:buSzPts val="1400"/>
              <a:buFont typeface="Rubik"/>
              <a:buChar char="-"/>
            </a:pPr>
            <a:r>
              <a:rPr lang="es" sz="1400">
                <a:latin typeface="Rubik"/>
                <a:ea typeface="Rubik"/>
                <a:cs typeface="Rubik"/>
                <a:sym typeface="Rubik"/>
              </a:rPr>
              <a:t>Boosting </a:t>
            </a:r>
            <a:r>
              <a:rPr b="1" lang="es" sz="1400">
                <a:solidFill>
                  <a:srgbClr val="E1446D"/>
                </a:solidFill>
                <a:latin typeface="Rubik"/>
                <a:ea typeface="Rubik"/>
                <a:cs typeface="Rubik"/>
                <a:sym typeface="Rubik"/>
              </a:rPr>
              <a:t>(30 minutos) </a:t>
            </a:r>
            <a:endParaRPr sz="1400">
              <a:latin typeface="Rubik"/>
              <a:ea typeface="Rubik"/>
              <a:cs typeface="Rubik"/>
              <a:sym typeface="Rubik"/>
            </a:endParaRPr>
          </a:p>
          <a:p>
            <a:pPr indent="-317500" lvl="0" marL="457200" rtl="0" algn="l">
              <a:lnSpc>
                <a:spcPct val="100000"/>
              </a:lnSpc>
              <a:spcBef>
                <a:spcPts val="0"/>
              </a:spcBef>
              <a:spcAft>
                <a:spcPts val="0"/>
              </a:spcAft>
              <a:buSzPts val="1400"/>
              <a:buFont typeface="Rubik"/>
              <a:buChar char="-"/>
            </a:pPr>
            <a:r>
              <a:rPr lang="es" sz="1400">
                <a:latin typeface="Rubik"/>
                <a:ea typeface="Rubik"/>
                <a:cs typeface="Rubik"/>
                <a:sym typeface="Rubik"/>
              </a:rPr>
              <a:t>Hands-on training + Break </a:t>
            </a:r>
            <a:r>
              <a:rPr b="1" lang="es" sz="1400">
                <a:solidFill>
                  <a:srgbClr val="E1446D"/>
                </a:solidFill>
                <a:latin typeface="Rubik"/>
                <a:ea typeface="Rubik"/>
                <a:cs typeface="Rubik"/>
                <a:sym typeface="Rubik"/>
              </a:rPr>
              <a:t>(70 minutos) </a:t>
            </a:r>
            <a:endParaRPr sz="1300">
              <a:solidFill>
                <a:srgbClr val="212529"/>
              </a:solidFill>
              <a:highlight>
                <a:schemeClr val="lt1"/>
              </a:highlight>
              <a:latin typeface="Roboto"/>
              <a:ea typeface="Roboto"/>
              <a:cs typeface="Roboto"/>
              <a:sym typeface="Roboto"/>
            </a:endParaRPr>
          </a:p>
          <a:p>
            <a:pPr indent="-317500" lvl="0" marL="457200" rtl="0" algn="l">
              <a:lnSpc>
                <a:spcPct val="100000"/>
              </a:lnSpc>
              <a:spcBef>
                <a:spcPts val="0"/>
              </a:spcBef>
              <a:spcAft>
                <a:spcPts val="0"/>
              </a:spcAft>
              <a:buSzPts val="1400"/>
              <a:buFont typeface="Rubik"/>
              <a:buChar char="-"/>
            </a:pPr>
            <a:r>
              <a:rPr lang="es" sz="1400">
                <a:latin typeface="Rubik"/>
                <a:ea typeface="Rubik"/>
                <a:cs typeface="Rubik"/>
                <a:sym typeface="Rubik"/>
              </a:rPr>
              <a:t>Stacking </a:t>
            </a:r>
            <a:r>
              <a:rPr b="1" lang="es" sz="1400">
                <a:solidFill>
                  <a:srgbClr val="E1446D"/>
                </a:solidFill>
                <a:latin typeface="Rubik"/>
                <a:ea typeface="Rubik"/>
                <a:cs typeface="Rubik"/>
                <a:sym typeface="Rubik"/>
              </a:rPr>
              <a:t>(20 minutos) </a:t>
            </a:r>
            <a:endParaRPr sz="1300">
              <a:solidFill>
                <a:srgbClr val="212529"/>
              </a:solidFill>
              <a:highlight>
                <a:schemeClr val="lt1"/>
              </a:highlight>
              <a:latin typeface="Roboto"/>
              <a:ea typeface="Roboto"/>
              <a:cs typeface="Roboto"/>
              <a:sym typeface="Roboto"/>
            </a:endParaRPr>
          </a:p>
          <a:p>
            <a:pPr indent="-298450" lvl="0" marL="457200" rtl="0" algn="l">
              <a:lnSpc>
                <a:spcPct val="100000"/>
              </a:lnSpc>
              <a:spcBef>
                <a:spcPts val="0"/>
              </a:spcBef>
              <a:spcAft>
                <a:spcPts val="0"/>
              </a:spcAft>
              <a:buSzPts val="1100"/>
              <a:buFont typeface="Rubik Light"/>
              <a:buChar char="-"/>
            </a:pPr>
            <a:r>
              <a:rPr lang="es" sz="1400">
                <a:latin typeface="Rubik"/>
                <a:ea typeface="Rubik"/>
                <a:cs typeface="Rubik"/>
                <a:sym typeface="Rubik"/>
              </a:rPr>
              <a:t>Cierre  </a:t>
            </a:r>
            <a:r>
              <a:rPr b="1" lang="es" sz="1400">
                <a:solidFill>
                  <a:srgbClr val="E1446D"/>
                </a:solidFill>
                <a:latin typeface="Rubik"/>
                <a:ea typeface="Rubik"/>
                <a:cs typeface="Rubik"/>
                <a:sym typeface="Rubik"/>
              </a:rPr>
              <a:t>(5 minutos)</a:t>
            </a:r>
            <a:endParaRPr b="1" sz="1400">
              <a:solidFill>
                <a:srgbClr val="E1446D"/>
              </a:solidFill>
              <a:latin typeface="Rubik"/>
              <a:ea typeface="Rubik"/>
              <a:cs typeface="Rubik"/>
              <a:sym typeface="Rubik"/>
            </a:endParaRPr>
          </a:p>
          <a:p>
            <a:pPr indent="0" lvl="0" marL="0" rtl="0" algn="l">
              <a:lnSpc>
                <a:spcPct val="100000"/>
              </a:lnSpc>
              <a:spcBef>
                <a:spcPts val="0"/>
              </a:spcBef>
              <a:spcAft>
                <a:spcPts val="0"/>
              </a:spcAft>
              <a:buSzPts val="1100"/>
              <a:buNone/>
            </a:pPr>
            <a:r>
              <a:t/>
            </a:r>
            <a:endParaRPr sz="1400">
              <a:latin typeface="Rubik"/>
              <a:ea typeface="Rubik"/>
              <a:cs typeface="Rubik"/>
              <a:sym typeface="Rubik"/>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6c75cb464f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6c75cb464f_0_7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6c75cb464f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6c75cb464f_0_7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6c75cb464f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6c75cb464f_0_7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6c75cb464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6c75cb464f_0_8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6c75cb464f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6c75cb464f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6c75cb464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6c75cb464f_0_8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6c75cb464f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6c75cb464f_0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6c75cb464f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6c75cb464f_0_8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6c75cb464f_0_8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6c75cb464f_0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6c75cb464f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6c75cb464f_0_8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6c75cb464f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6c75cb464f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Preguntamos si tienen dudas del encuentro anterior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6c75cb464f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6c75cb464f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6c75cb464f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6c75cb464f_0_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6c75cb464f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6c75cb464f_0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6c75cb464f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6c75cb464f_0_8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6c75cb464f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6c75cb464f_0_8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6c75cb464f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6c75cb464f_0_8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6c75cb464f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6c75cb464f_0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Notar la diferencia con Bagging, aquí no hay muestreo de datos ya que los mismos datos entrenan a cada uno de los modelos.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6c75cb464f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6c75cb464f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6c75cb464f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6c75cb464f_0_8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400">
              <a:latin typeface="Rubik"/>
              <a:ea typeface="Rubik"/>
              <a:cs typeface="Rubik"/>
              <a:sym typeface="Rubik"/>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6c75cb464f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6c75cb464f_0_9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SzPts val="1100"/>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SzPts val="1100"/>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SzPts val="1100"/>
              <a:buNone/>
            </a:pPr>
            <a:r>
              <a:t/>
            </a:r>
            <a:endParaRPr>
              <a:latin typeface="Rubik"/>
              <a:ea typeface="Rubik"/>
              <a:cs typeface="Rubik"/>
              <a:sym typeface="Rubik"/>
            </a:endParaRPr>
          </a:p>
          <a:p>
            <a:pPr indent="0" lvl="0" marL="0" rtl="0" algn="l">
              <a:lnSpc>
                <a:spcPct val="115000"/>
              </a:lnSpc>
              <a:spcBef>
                <a:spcPts val="0"/>
              </a:spcBef>
              <a:spcAft>
                <a:spcPts val="0"/>
              </a:spcAft>
              <a:buSzPts val="1100"/>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SzPts val="1100"/>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SzPts val="1100"/>
              <a:buNone/>
            </a:pPr>
            <a:r>
              <a:rPr lang="es">
                <a:latin typeface="Rubik"/>
                <a:ea typeface="Rubik"/>
                <a:cs typeface="Rubik"/>
                <a:sym typeface="Rubik"/>
              </a:rPr>
              <a:t>3- ¿Qué nos gustaría mejorar para la clase que viene?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c75cb464f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6c75cb464f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6c75cb464f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6c75cb464f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c75cb464f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6c75cb464f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Explicar los conceptos de Bias y Varianza aplicados a un predictor, porque más adelante vamos a usar estos conceptos.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Primero explicar la imagen y luego leer las definiciones, de esa manera puede que resulte más fácil de entender.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6c75cb464f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6c75cb464f_0_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Mencionar que existe una relación de compromiso entre Bias y Varianza, nunca vamos a poder disminuir una sin que no aumente la otra. Es muy importante encontrar un equilibrio que nos asegure un óptimo balance, evitando así tanto el underfitting como el overfitting.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c75cb464f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6c75cb464f_0_6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Mencionar que existe una relación de compromiso entre Bias y Varianza, nunca vamos a poder disminuir una sin que no aumente la otra. Es muy importante encontrar un equilibrio que nos asegure un óptimo balance, evitando así tanto el underfitting como el overfitting.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6c75cb464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6c75cb464f_0_6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2.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1.gi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jp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7.gi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6.gi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jpg"/><Relationship Id="rId3" Type="http://schemas.openxmlformats.org/officeDocument/2006/relationships/image" Target="../media/image3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3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3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3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 Id="rId3" Type="http://schemas.openxmlformats.org/officeDocument/2006/relationships/image" Target="../media/image3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4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4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1">
  <p:cSld name="TITLE_AND_BODY_1_1_2">
    <p:bg>
      <p:bgPr>
        <a:noFill/>
      </p:bgPr>
    </p:bg>
    <p:spTree>
      <p:nvGrpSpPr>
        <p:cNvPr id="473" name="Shape 473"/>
        <p:cNvGrpSpPr/>
        <p:nvPr/>
      </p:nvGrpSpPr>
      <p:grpSpPr>
        <a:xfrm>
          <a:off x="0" y="0"/>
          <a:ext cx="0" cy="0"/>
          <a:chOff x="0" y="0"/>
          <a:chExt cx="0" cy="0"/>
        </a:xfrm>
      </p:grpSpPr>
      <p:sp>
        <p:nvSpPr>
          <p:cNvPr id="474" name="Google Shape;474;p103"/>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3">
  <p:cSld name="TITLE_AND_TWO_COLUMNS_1_2_1_3">
    <p:bg>
      <p:bgPr>
        <a:noFill/>
      </p:bgPr>
    </p:bg>
    <p:spTree>
      <p:nvGrpSpPr>
        <p:cNvPr id="476" name="Shape 476"/>
        <p:cNvGrpSpPr/>
        <p:nvPr/>
      </p:nvGrpSpPr>
      <p:grpSpPr>
        <a:xfrm>
          <a:off x="0" y="0"/>
          <a:ext cx="0" cy="0"/>
          <a:chOff x="0" y="0"/>
          <a:chExt cx="0" cy="0"/>
        </a:xfrm>
      </p:grpSpPr>
      <p:sp>
        <p:nvSpPr>
          <p:cNvPr id="477" name="Google Shape;477;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478" name="Google Shape;478;p104"/>
          <p:cNvGrpSpPr/>
          <p:nvPr/>
        </p:nvGrpSpPr>
        <p:grpSpPr>
          <a:xfrm>
            <a:off x="830394" y="1191276"/>
            <a:ext cx="745764" cy="45826"/>
            <a:chOff x="4580561" y="2589004"/>
            <a:chExt cx="1064464" cy="25200"/>
          </a:xfrm>
        </p:grpSpPr>
        <p:sp>
          <p:nvSpPr>
            <p:cNvPr id="479" name="Google Shape;479;p104"/>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04"/>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1" name="Google Shape;481;p104"/>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54" name="Shape 54"/>
        <p:cNvGrpSpPr/>
        <p:nvPr/>
      </p:nvGrpSpPr>
      <p:grpSpPr>
        <a:xfrm>
          <a:off x="0" y="0"/>
          <a:ext cx="0" cy="0"/>
          <a:chOff x="0" y="0"/>
          <a:chExt cx="0" cy="0"/>
        </a:xfrm>
      </p:grpSpPr>
      <p:sp>
        <p:nvSpPr>
          <p:cNvPr id="55" name="Google Shape;55;p1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57" name="Google Shape;57;p14"/>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58" name="Google Shape;58;p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59" name="Shape 59"/>
        <p:cNvGrpSpPr/>
        <p:nvPr/>
      </p:nvGrpSpPr>
      <p:grpSpPr>
        <a:xfrm>
          <a:off x="0" y="0"/>
          <a:ext cx="0" cy="0"/>
          <a:chOff x="0" y="0"/>
          <a:chExt cx="0" cy="0"/>
        </a:xfrm>
      </p:grpSpPr>
      <p:grpSp>
        <p:nvGrpSpPr>
          <p:cNvPr id="60" name="Google Shape;60;p15"/>
          <p:cNvGrpSpPr/>
          <p:nvPr/>
        </p:nvGrpSpPr>
        <p:grpSpPr>
          <a:xfrm>
            <a:off x="830392" y="1191256"/>
            <a:ext cx="745763" cy="45826"/>
            <a:chOff x="4580561" y="2589004"/>
            <a:chExt cx="1064464" cy="25200"/>
          </a:xfrm>
        </p:grpSpPr>
        <p:sp>
          <p:nvSpPr>
            <p:cNvPr id="61" name="Google Shape;61;p1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64" name="Google Shape;64;p15"/>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65" name="Google Shape;65;p15"/>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66" name="Google Shape;66;p15"/>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69" name="Google Shape;69;p16"/>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70" name="Google Shape;70;p1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71" name="Shape 71"/>
        <p:cNvGrpSpPr/>
        <p:nvPr/>
      </p:nvGrpSpPr>
      <p:grpSpPr>
        <a:xfrm>
          <a:off x="0" y="0"/>
          <a:ext cx="0" cy="0"/>
          <a:chOff x="0" y="0"/>
          <a:chExt cx="0" cy="0"/>
        </a:xfrm>
      </p:grpSpPr>
      <p:sp>
        <p:nvSpPr>
          <p:cNvPr id="72" name="Google Shape;72;p17"/>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74" name="Google Shape;74;p1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75" name="Google Shape;7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76" name="Shape 76"/>
        <p:cNvGrpSpPr/>
        <p:nvPr/>
      </p:nvGrpSpPr>
      <p:grpSpPr>
        <a:xfrm>
          <a:off x="0" y="0"/>
          <a:ext cx="0" cy="0"/>
          <a:chOff x="0" y="0"/>
          <a:chExt cx="0" cy="0"/>
        </a:xfrm>
      </p:grpSpPr>
      <p:sp>
        <p:nvSpPr>
          <p:cNvPr id="77" name="Google Shape;77;p18"/>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79" name="Shape 79"/>
        <p:cNvGrpSpPr/>
        <p:nvPr/>
      </p:nvGrpSpPr>
      <p:grpSpPr>
        <a:xfrm>
          <a:off x="0" y="0"/>
          <a:ext cx="0" cy="0"/>
          <a:chOff x="0" y="0"/>
          <a:chExt cx="0" cy="0"/>
        </a:xfrm>
      </p:grpSpPr>
      <p:sp>
        <p:nvSpPr>
          <p:cNvPr id="80" name="Google Shape;80;p19"/>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82" name="Google Shape;8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83" name="Shape 83"/>
        <p:cNvGrpSpPr/>
        <p:nvPr/>
      </p:nvGrpSpPr>
      <p:grpSpPr>
        <a:xfrm>
          <a:off x="0" y="0"/>
          <a:ext cx="0" cy="0"/>
          <a:chOff x="0" y="0"/>
          <a:chExt cx="0" cy="0"/>
        </a:xfrm>
      </p:grpSpPr>
      <p:sp>
        <p:nvSpPr>
          <p:cNvPr id="84" name="Google Shape;8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85" name="Google Shape;85;p20"/>
          <p:cNvGrpSpPr/>
          <p:nvPr/>
        </p:nvGrpSpPr>
        <p:grpSpPr>
          <a:xfrm>
            <a:off x="830392" y="1191256"/>
            <a:ext cx="745763" cy="45826"/>
            <a:chOff x="4580561" y="2589004"/>
            <a:chExt cx="1064464" cy="25200"/>
          </a:xfrm>
        </p:grpSpPr>
        <p:sp>
          <p:nvSpPr>
            <p:cNvPr id="86" name="Google Shape;86;p20"/>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0"/>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89" name="Shape 89"/>
        <p:cNvGrpSpPr/>
        <p:nvPr/>
      </p:nvGrpSpPr>
      <p:grpSpPr>
        <a:xfrm>
          <a:off x="0" y="0"/>
          <a:ext cx="0" cy="0"/>
          <a:chOff x="0" y="0"/>
          <a:chExt cx="0" cy="0"/>
        </a:xfrm>
      </p:grpSpPr>
      <p:pic>
        <p:nvPicPr>
          <p:cNvPr id="90" name="Google Shape;90;p2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91" name="Google Shape;91;p2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92" name="Google Shape;92;p2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93" name="Shape 93"/>
        <p:cNvGrpSpPr/>
        <p:nvPr/>
      </p:nvGrpSpPr>
      <p:grpSpPr>
        <a:xfrm>
          <a:off x="0" y="0"/>
          <a:ext cx="0" cy="0"/>
          <a:chOff x="0" y="0"/>
          <a:chExt cx="0" cy="0"/>
        </a:xfrm>
      </p:grpSpPr>
      <p:sp>
        <p:nvSpPr>
          <p:cNvPr id="94" name="Google Shape;94;p22"/>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2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6" name="Google Shape;96;p2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97" name="Google Shape;9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98" name="Shape 98"/>
        <p:cNvGrpSpPr/>
        <p:nvPr/>
      </p:nvGrpSpPr>
      <p:grpSpPr>
        <a:xfrm>
          <a:off x="0" y="0"/>
          <a:ext cx="0" cy="0"/>
          <a:chOff x="0" y="0"/>
          <a:chExt cx="0" cy="0"/>
        </a:xfrm>
      </p:grpSpPr>
      <p:sp>
        <p:nvSpPr>
          <p:cNvPr id="99" name="Google Shape;99;p23"/>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101" name="Shape 101"/>
        <p:cNvGrpSpPr/>
        <p:nvPr/>
      </p:nvGrpSpPr>
      <p:grpSpPr>
        <a:xfrm>
          <a:off x="0" y="0"/>
          <a:ext cx="0" cy="0"/>
          <a:chOff x="0" y="0"/>
          <a:chExt cx="0" cy="0"/>
        </a:xfrm>
      </p:grpSpPr>
      <p:sp>
        <p:nvSpPr>
          <p:cNvPr id="102" name="Google Shape;102;p24"/>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04" name="Google Shape;10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07" name="Google Shape;107;p25"/>
          <p:cNvGrpSpPr/>
          <p:nvPr/>
        </p:nvGrpSpPr>
        <p:grpSpPr>
          <a:xfrm>
            <a:off x="830392" y="1191256"/>
            <a:ext cx="745763" cy="45826"/>
            <a:chOff x="4580561" y="2589004"/>
            <a:chExt cx="1064464" cy="25200"/>
          </a:xfrm>
        </p:grpSpPr>
        <p:sp>
          <p:nvSpPr>
            <p:cNvPr id="108" name="Google Shape;108;p25"/>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5"/>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113" name="Google Shape;113;p26"/>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114" name="Google Shape;114;p26"/>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115" name="Shape 115"/>
        <p:cNvGrpSpPr/>
        <p:nvPr/>
      </p:nvGrpSpPr>
      <p:grpSpPr>
        <a:xfrm>
          <a:off x="0" y="0"/>
          <a:ext cx="0" cy="0"/>
          <a:chOff x="0" y="0"/>
          <a:chExt cx="0" cy="0"/>
        </a:xfrm>
      </p:grpSpPr>
      <p:sp>
        <p:nvSpPr>
          <p:cNvPr id="116" name="Google Shape;116;p27"/>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118" name="Google Shape;118;p27"/>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119" name="Google Shape;1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20" name="Shape 120"/>
        <p:cNvGrpSpPr/>
        <p:nvPr/>
      </p:nvGrpSpPr>
      <p:grpSpPr>
        <a:xfrm>
          <a:off x="0" y="0"/>
          <a:ext cx="0" cy="0"/>
          <a:chOff x="0" y="0"/>
          <a:chExt cx="0" cy="0"/>
        </a:xfrm>
      </p:grpSpPr>
      <p:sp>
        <p:nvSpPr>
          <p:cNvPr id="121" name="Google Shape;121;p28"/>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23" name="Shape 123"/>
        <p:cNvGrpSpPr/>
        <p:nvPr/>
      </p:nvGrpSpPr>
      <p:grpSpPr>
        <a:xfrm>
          <a:off x="0" y="0"/>
          <a:ext cx="0" cy="0"/>
          <a:chOff x="0" y="0"/>
          <a:chExt cx="0" cy="0"/>
        </a:xfrm>
      </p:grpSpPr>
      <p:sp>
        <p:nvSpPr>
          <p:cNvPr id="124" name="Google Shape;124;p29"/>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126" name="Google Shape;12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127" name="Shape 127"/>
        <p:cNvGrpSpPr/>
        <p:nvPr/>
      </p:nvGrpSpPr>
      <p:grpSpPr>
        <a:xfrm>
          <a:off x="0" y="0"/>
          <a:ext cx="0" cy="0"/>
          <a:chOff x="0" y="0"/>
          <a:chExt cx="0" cy="0"/>
        </a:xfrm>
      </p:grpSpPr>
      <p:sp>
        <p:nvSpPr>
          <p:cNvPr id="128" name="Google Shape;12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29" name="Google Shape;129;p30"/>
          <p:cNvGrpSpPr/>
          <p:nvPr/>
        </p:nvGrpSpPr>
        <p:grpSpPr>
          <a:xfrm>
            <a:off x="830392" y="1191256"/>
            <a:ext cx="745763" cy="45826"/>
            <a:chOff x="4580561" y="2589004"/>
            <a:chExt cx="1064464" cy="25200"/>
          </a:xfrm>
        </p:grpSpPr>
        <p:sp>
          <p:nvSpPr>
            <p:cNvPr id="130" name="Google Shape;130;p3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0"/>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133" name="Shape 133"/>
        <p:cNvGrpSpPr/>
        <p:nvPr/>
      </p:nvGrpSpPr>
      <p:grpSpPr>
        <a:xfrm>
          <a:off x="0" y="0"/>
          <a:ext cx="0" cy="0"/>
          <a:chOff x="0" y="0"/>
          <a:chExt cx="0" cy="0"/>
        </a:xfrm>
      </p:grpSpPr>
      <p:pic>
        <p:nvPicPr>
          <p:cNvPr id="134" name="Google Shape;134;p3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5" name="Google Shape;135;p3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36" name="Google Shape;136;p31"/>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137" name="Shape 137"/>
        <p:cNvGrpSpPr/>
        <p:nvPr/>
      </p:nvGrpSpPr>
      <p:grpSpPr>
        <a:xfrm>
          <a:off x="0" y="0"/>
          <a:ext cx="0" cy="0"/>
          <a:chOff x="0" y="0"/>
          <a:chExt cx="0" cy="0"/>
        </a:xfrm>
      </p:grpSpPr>
      <p:pic>
        <p:nvPicPr>
          <p:cNvPr id="138" name="Google Shape;138;p3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9" name="Google Shape;139;p3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40" name="Google Shape;140;p32"/>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141" name="Shape 141"/>
        <p:cNvGrpSpPr/>
        <p:nvPr/>
      </p:nvGrpSpPr>
      <p:grpSpPr>
        <a:xfrm>
          <a:off x="0" y="0"/>
          <a:ext cx="0" cy="0"/>
          <a:chOff x="0" y="0"/>
          <a:chExt cx="0" cy="0"/>
        </a:xfrm>
      </p:grpSpPr>
      <p:pic>
        <p:nvPicPr>
          <p:cNvPr id="142" name="Google Shape;142;p33"/>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143" name="Google Shape;143;p33"/>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33"/>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145" name="Google Shape;145;p33"/>
          <p:cNvGrpSpPr/>
          <p:nvPr/>
        </p:nvGrpSpPr>
        <p:grpSpPr>
          <a:xfrm>
            <a:off x="1975500" y="3845558"/>
            <a:ext cx="5193000" cy="763721"/>
            <a:chOff x="1975250" y="1903874"/>
            <a:chExt cx="5193000" cy="763721"/>
          </a:xfrm>
        </p:grpSpPr>
        <p:sp>
          <p:nvSpPr>
            <p:cNvPr id="146" name="Google Shape;146;p33"/>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47" name="Google Shape;147;p33"/>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48" name="Google Shape;148;p33"/>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149"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52" name="Google Shape;152;p35"/>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3" name="Shape 153"/>
        <p:cNvGrpSpPr/>
        <p:nvPr/>
      </p:nvGrpSpPr>
      <p:grpSpPr>
        <a:xfrm>
          <a:off x="0" y="0"/>
          <a:ext cx="0" cy="0"/>
          <a:chOff x="0" y="0"/>
          <a:chExt cx="0" cy="0"/>
        </a:xfrm>
      </p:grpSpPr>
      <p:sp>
        <p:nvSpPr>
          <p:cNvPr id="154" name="Google Shape;154;p36"/>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5" name="Google Shape;155;p36"/>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56" name="Google Shape;15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2">
    <p:spTree>
      <p:nvGrpSpPr>
        <p:cNvPr id="157" name="Shape 157"/>
        <p:cNvGrpSpPr/>
        <p:nvPr/>
      </p:nvGrpSpPr>
      <p:grpSpPr>
        <a:xfrm>
          <a:off x="0" y="0"/>
          <a:ext cx="0" cy="0"/>
          <a:chOff x="0" y="0"/>
          <a:chExt cx="0" cy="0"/>
        </a:xfrm>
      </p:grpSpPr>
      <p:sp>
        <p:nvSpPr>
          <p:cNvPr id="158" name="Google Shape;15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9" name="Google Shape;15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0" name="Google Shape;16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3">
    <p:spTree>
      <p:nvGrpSpPr>
        <p:cNvPr id="161" name="Shape 161"/>
        <p:cNvGrpSpPr/>
        <p:nvPr/>
      </p:nvGrpSpPr>
      <p:grpSpPr>
        <a:xfrm>
          <a:off x="0" y="0"/>
          <a:ext cx="0" cy="0"/>
          <a:chOff x="0" y="0"/>
          <a:chExt cx="0" cy="0"/>
        </a:xfrm>
      </p:grpSpPr>
      <p:sp>
        <p:nvSpPr>
          <p:cNvPr id="162" name="Google Shape;16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 name="Google Shape;163;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4" name="Google Shape;16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1">
  <p:cSld name="TITLE_1">
    <p:bg>
      <p:bgPr>
        <a:solidFill>
          <a:srgbClr val="F3F3F3"/>
        </a:solidFill>
      </p:bgPr>
    </p:bg>
    <p:spTree>
      <p:nvGrpSpPr>
        <p:cNvPr id="165" name="Shape 165"/>
        <p:cNvGrpSpPr/>
        <p:nvPr/>
      </p:nvGrpSpPr>
      <p:grpSpPr>
        <a:xfrm>
          <a:off x="0" y="0"/>
          <a:ext cx="0" cy="0"/>
          <a:chOff x="0" y="0"/>
          <a:chExt cx="0" cy="0"/>
        </a:xfrm>
      </p:grpSpPr>
      <p:sp>
        <p:nvSpPr>
          <p:cNvPr id="166" name="Google Shape;166;p39"/>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39"/>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168" name="Google Shape;168;p39"/>
          <p:cNvPicPr preferRelativeResize="0"/>
          <p:nvPr/>
        </p:nvPicPr>
        <p:blipFill rotWithShape="1">
          <a:blip r:embed="rId3">
            <a:alphaModFix/>
          </a:blip>
          <a:srcRect b="17108" l="0" r="0" t="0"/>
          <a:stretch/>
        </p:blipFill>
        <p:spPr>
          <a:xfrm>
            <a:off x="5614253" y="3478757"/>
            <a:ext cx="1191224" cy="1664699"/>
          </a:xfrm>
          <a:prstGeom prst="rect">
            <a:avLst/>
          </a:prstGeom>
          <a:noFill/>
          <a:ln>
            <a:noFill/>
          </a:ln>
        </p:spPr>
      </p:pic>
      <p:sp>
        <p:nvSpPr>
          <p:cNvPr id="169" name="Google Shape;169;p3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lgn="l">
              <a:lnSpc>
                <a:spcPct val="100000"/>
              </a:lnSpc>
              <a:spcBef>
                <a:spcPts val="0"/>
              </a:spcBef>
              <a:spcAft>
                <a:spcPts val="0"/>
              </a:spcAft>
              <a:buClr>
                <a:srgbClr val="5500FF"/>
              </a:buClr>
              <a:buSzPts val="4200"/>
              <a:buNone/>
              <a:defRPr sz="4200">
                <a:solidFill>
                  <a:srgbClr val="5500FF"/>
                </a:solidFill>
              </a:defRPr>
            </a:lvl2pPr>
            <a:lvl3pPr lvl="2" rtl="0" algn="l">
              <a:lnSpc>
                <a:spcPct val="100000"/>
              </a:lnSpc>
              <a:spcBef>
                <a:spcPts val="0"/>
              </a:spcBef>
              <a:spcAft>
                <a:spcPts val="0"/>
              </a:spcAft>
              <a:buClr>
                <a:srgbClr val="5500FF"/>
              </a:buClr>
              <a:buSzPts val="4200"/>
              <a:buNone/>
              <a:defRPr sz="4200">
                <a:solidFill>
                  <a:srgbClr val="5500FF"/>
                </a:solidFill>
              </a:defRPr>
            </a:lvl3pPr>
            <a:lvl4pPr lvl="3" rtl="0" algn="l">
              <a:lnSpc>
                <a:spcPct val="100000"/>
              </a:lnSpc>
              <a:spcBef>
                <a:spcPts val="0"/>
              </a:spcBef>
              <a:spcAft>
                <a:spcPts val="0"/>
              </a:spcAft>
              <a:buClr>
                <a:srgbClr val="5500FF"/>
              </a:buClr>
              <a:buSzPts val="4200"/>
              <a:buNone/>
              <a:defRPr sz="4200">
                <a:solidFill>
                  <a:srgbClr val="5500FF"/>
                </a:solidFill>
              </a:defRPr>
            </a:lvl4pPr>
            <a:lvl5pPr lvl="4" rtl="0" algn="l">
              <a:lnSpc>
                <a:spcPct val="100000"/>
              </a:lnSpc>
              <a:spcBef>
                <a:spcPts val="0"/>
              </a:spcBef>
              <a:spcAft>
                <a:spcPts val="0"/>
              </a:spcAft>
              <a:buClr>
                <a:srgbClr val="5500FF"/>
              </a:buClr>
              <a:buSzPts val="4200"/>
              <a:buNone/>
              <a:defRPr sz="4200">
                <a:solidFill>
                  <a:srgbClr val="5500FF"/>
                </a:solidFill>
              </a:defRPr>
            </a:lvl5pPr>
            <a:lvl6pPr lvl="5" rtl="0" algn="l">
              <a:lnSpc>
                <a:spcPct val="100000"/>
              </a:lnSpc>
              <a:spcBef>
                <a:spcPts val="0"/>
              </a:spcBef>
              <a:spcAft>
                <a:spcPts val="0"/>
              </a:spcAft>
              <a:buClr>
                <a:srgbClr val="5500FF"/>
              </a:buClr>
              <a:buSzPts val="4200"/>
              <a:buNone/>
              <a:defRPr sz="4200">
                <a:solidFill>
                  <a:srgbClr val="5500FF"/>
                </a:solidFill>
              </a:defRPr>
            </a:lvl6pPr>
            <a:lvl7pPr lvl="6" rtl="0" algn="l">
              <a:lnSpc>
                <a:spcPct val="100000"/>
              </a:lnSpc>
              <a:spcBef>
                <a:spcPts val="0"/>
              </a:spcBef>
              <a:spcAft>
                <a:spcPts val="0"/>
              </a:spcAft>
              <a:buClr>
                <a:srgbClr val="5500FF"/>
              </a:buClr>
              <a:buSzPts val="4200"/>
              <a:buNone/>
              <a:defRPr sz="4200">
                <a:solidFill>
                  <a:srgbClr val="5500FF"/>
                </a:solidFill>
              </a:defRPr>
            </a:lvl7pPr>
            <a:lvl8pPr lvl="7" rtl="0" algn="l">
              <a:lnSpc>
                <a:spcPct val="100000"/>
              </a:lnSpc>
              <a:spcBef>
                <a:spcPts val="0"/>
              </a:spcBef>
              <a:spcAft>
                <a:spcPts val="0"/>
              </a:spcAft>
              <a:buClr>
                <a:srgbClr val="5500FF"/>
              </a:buClr>
              <a:buSzPts val="4200"/>
              <a:buNone/>
              <a:defRPr sz="4200">
                <a:solidFill>
                  <a:srgbClr val="5500FF"/>
                </a:solidFill>
              </a:defRPr>
            </a:lvl8pPr>
            <a:lvl9pPr lvl="8" rtl="0"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70" name="Shape 170"/>
        <p:cNvGrpSpPr/>
        <p:nvPr/>
      </p:nvGrpSpPr>
      <p:grpSpPr>
        <a:xfrm>
          <a:off x="0" y="0"/>
          <a:ext cx="0" cy="0"/>
          <a:chOff x="0" y="0"/>
          <a:chExt cx="0" cy="0"/>
        </a:xfrm>
      </p:grpSpPr>
      <p:sp>
        <p:nvSpPr>
          <p:cNvPr id="171" name="Google Shape;171;p4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72" name="Google Shape;172;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1">
  <p:cSld name="SECTION_HEADER_1_3">
    <p:bg>
      <p:bgPr>
        <a:noFill/>
      </p:bgPr>
    </p:bg>
    <p:spTree>
      <p:nvGrpSpPr>
        <p:cNvPr id="173" name="Shape 173"/>
        <p:cNvGrpSpPr/>
        <p:nvPr/>
      </p:nvGrpSpPr>
      <p:grpSpPr>
        <a:xfrm>
          <a:off x="0" y="0"/>
          <a:ext cx="0" cy="0"/>
          <a:chOff x="0" y="0"/>
          <a:chExt cx="0" cy="0"/>
        </a:xfrm>
      </p:grpSpPr>
      <p:grpSp>
        <p:nvGrpSpPr>
          <p:cNvPr id="174" name="Google Shape;174;p41"/>
          <p:cNvGrpSpPr/>
          <p:nvPr/>
        </p:nvGrpSpPr>
        <p:grpSpPr>
          <a:xfrm>
            <a:off x="830394" y="1191276"/>
            <a:ext cx="745764" cy="45826"/>
            <a:chOff x="4580561" y="2589004"/>
            <a:chExt cx="1064464" cy="25200"/>
          </a:xfrm>
        </p:grpSpPr>
        <p:sp>
          <p:nvSpPr>
            <p:cNvPr id="175" name="Google Shape;175;p41"/>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1"/>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178" name="Google Shape;178;p41"/>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179" name="Google Shape;179;p41"/>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180" name="Google Shape;180;p41"/>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1">
  <p:cSld name="SECTION_HEADER_1_1_1_1">
    <p:bg>
      <p:bgPr>
        <a:solidFill>
          <a:srgbClr val="FCD300"/>
        </a:solidFill>
      </p:bgPr>
    </p:bg>
    <p:spTree>
      <p:nvGrpSpPr>
        <p:cNvPr id="181" name="Shape 181"/>
        <p:cNvGrpSpPr/>
        <p:nvPr/>
      </p:nvGrpSpPr>
      <p:grpSpPr>
        <a:xfrm>
          <a:off x="0" y="0"/>
          <a:ext cx="0" cy="0"/>
          <a:chOff x="0" y="0"/>
          <a:chExt cx="0" cy="0"/>
        </a:xfrm>
      </p:grpSpPr>
      <p:sp>
        <p:nvSpPr>
          <p:cNvPr id="182" name="Google Shape;182;p42"/>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183" name="Google Shape;183;p42"/>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184" name="Google Shape;184;p42"/>
          <p:cNvPicPr preferRelativeResize="0"/>
          <p:nvPr/>
        </p:nvPicPr>
        <p:blipFill rotWithShape="1">
          <a:blip r:embed="rId3">
            <a:alphaModFix/>
          </a:blip>
          <a:srcRect b="17108" l="0" r="0" t="0"/>
          <a:stretch/>
        </p:blipFill>
        <p:spPr>
          <a:xfrm>
            <a:off x="6513700" y="2481275"/>
            <a:ext cx="1905024" cy="2662227"/>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1">
  <p:cSld name="TITLE_ONLY_1">
    <p:bg>
      <p:bgPr>
        <a:noFill/>
      </p:bgPr>
    </p:bg>
    <p:spTree>
      <p:nvGrpSpPr>
        <p:cNvPr id="185" name="Shape 185"/>
        <p:cNvGrpSpPr/>
        <p:nvPr/>
      </p:nvGrpSpPr>
      <p:grpSpPr>
        <a:xfrm>
          <a:off x="0" y="0"/>
          <a:ext cx="0" cy="0"/>
          <a:chOff x="0" y="0"/>
          <a:chExt cx="0" cy="0"/>
        </a:xfrm>
      </p:grpSpPr>
      <p:pic>
        <p:nvPicPr>
          <p:cNvPr id="186" name="Google Shape;186;p43"/>
          <p:cNvPicPr preferRelativeResize="0"/>
          <p:nvPr/>
        </p:nvPicPr>
        <p:blipFill rotWithShape="1">
          <a:blip r:embed="rId2">
            <a:alphaModFix/>
          </a:blip>
          <a:srcRect b="0" l="0" r="10" t="0"/>
          <a:stretch/>
        </p:blipFill>
        <p:spPr>
          <a:xfrm>
            <a:off x="0" y="0"/>
            <a:ext cx="9144000" cy="5143500"/>
          </a:xfrm>
          <a:prstGeom prst="rect">
            <a:avLst/>
          </a:prstGeom>
          <a:noFill/>
          <a:ln>
            <a:noFill/>
          </a:ln>
        </p:spPr>
      </p:pic>
      <p:sp>
        <p:nvSpPr>
          <p:cNvPr id="187" name="Google Shape;187;p43"/>
          <p:cNvSpPr/>
          <p:nvPr/>
        </p:nvSpPr>
        <p:spPr>
          <a:xfrm>
            <a:off x="0" y="0"/>
            <a:ext cx="9167400" cy="5143500"/>
          </a:xfrm>
          <a:prstGeom prst="rect">
            <a:avLst/>
          </a:prstGeom>
          <a:solidFill>
            <a:srgbClr val="434343">
              <a:alpha val="5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p43"/>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189" name="Google Shape;189;p43"/>
          <p:cNvGrpSpPr/>
          <p:nvPr/>
        </p:nvGrpSpPr>
        <p:grpSpPr>
          <a:xfrm>
            <a:off x="1975500" y="3845558"/>
            <a:ext cx="5193000" cy="763722"/>
            <a:chOff x="1975250" y="1903874"/>
            <a:chExt cx="5193000" cy="763722"/>
          </a:xfrm>
        </p:grpSpPr>
        <p:sp>
          <p:nvSpPr>
            <p:cNvPr id="190" name="Google Shape;190;p43"/>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91" name="Google Shape;191;p43"/>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92" name="Google Shape;192;p43"/>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193" name="Shape 193"/>
        <p:cNvGrpSpPr/>
        <p:nvPr/>
      </p:nvGrpSpPr>
      <p:grpSpPr>
        <a:xfrm>
          <a:off x="0" y="0"/>
          <a:ext cx="0" cy="0"/>
          <a:chOff x="0" y="0"/>
          <a:chExt cx="0" cy="0"/>
        </a:xfrm>
      </p:grpSpPr>
      <p:sp>
        <p:nvSpPr>
          <p:cNvPr id="194" name="Google Shape;194;p4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95" name="Google Shape;195;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1">
  <p:cSld name="TITLE_AND_TWO_COLUMNS_1_2_1_2">
    <p:bg>
      <p:bgPr>
        <a:noFill/>
      </p:bgPr>
    </p:bg>
    <p:spTree>
      <p:nvGrpSpPr>
        <p:cNvPr id="196" name="Shape 196"/>
        <p:cNvGrpSpPr/>
        <p:nvPr/>
      </p:nvGrpSpPr>
      <p:grpSpPr>
        <a:xfrm>
          <a:off x="0" y="0"/>
          <a:ext cx="0" cy="0"/>
          <a:chOff x="0" y="0"/>
          <a:chExt cx="0" cy="0"/>
        </a:xfrm>
      </p:grpSpPr>
      <p:sp>
        <p:nvSpPr>
          <p:cNvPr id="197" name="Google Shape;197;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98" name="Google Shape;198;p45"/>
          <p:cNvGrpSpPr/>
          <p:nvPr/>
        </p:nvGrpSpPr>
        <p:grpSpPr>
          <a:xfrm>
            <a:off x="830394" y="1191276"/>
            <a:ext cx="745764" cy="45826"/>
            <a:chOff x="4580561" y="2589004"/>
            <a:chExt cx="1064464" cy="25200"/>
          </a:xfrm>
        </p:grpSpPr>
        <p:sp>
          <p:nvSpPr>
            <p:cNvPr id="199" name="Google Shape;199;p45"/>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5"/>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 name="Google Shape;201;p45"/>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_1">
  <p:cSld name="CAPTION_ONLY_1_1">
    <p:spTree>
      <p:nvGrpSpPr>
        <p:cNvPr id="202" name="Shape 202"/>
        <p:cNvGrpSpPr/>
        <p:nvPr/>
      </p:nvGrpSpPr>
      <p:grpSpPr>
        <a:xfrm>
          <a:off x="0" y="0"/>
          <a:ext cx="0" cy="0"/>
          <a:chOff x="0" y="0"/>
          <a:chExt cx="0" cy="0"/>
        </a:xfrm>
      </p:grpSpPr>
      <p:sp>
        <p:nvSpPr>
          <p:cNvPr id="203" name="Google Shape;203;p46"/>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04" name="Google Shape;204;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2">
  <p:cSld name="SECTION_HEADER_1_4">
    <p:bg>
      <p:bgPr>
        <a:noFill/>
      </p:bgPr>
    </p:bg>
    <p:spTree>
      <p:nvGrpSpPr>
        <p:cNvPr id="205" name="Shape 205"/>
        <p:cNvGrpSpPr/>
        <p:nvPr/>
      </p:nvGrpSpPr>
      <p:grpSpPr>
        <a:xfrm>
          <a:off x="0" y="0"/>
          <a:ext cx="0" cy="0"/>
          <a:chOff x="0" y="0"/>
          <a:chExt cx="0" cy="0"/>
        </a:xfrm>
      </p:grpSpPr>
      <p:grpSp>
        <p:nvGrpSpPr>
          <p:cNvPr id="206" name="Google Shape;206;p47"/>
          <p:cNvGrpSpPr/>
          <p:nvPr/>
        </p:nvGrpSpPr>
        <p:grpSpPr>
          <a:xfrm>
            <a:off x="830394" y="1191276"/>
            <a:ext cx="745764" cy="45826"/>
            <a:chOff x="4580561" y="2589004"/>
            <a:chExt cx="1064464" cy="25200"/>
          </a:xfrm>
        </p:grpSpPr>
        <p:sp>
          <p:nvSpPr>
            <p:cNvPr id="207" name="Google Shape;207;p47"/>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7"/>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 name="Google Shape;209;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210" name="Google Shape;210;p47"/>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211" name="Google Shape;211;p47"/>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212" name="Google Shape;212;p47"/>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_2">
  <p:cSld name="CAPTION_ONLY_1_2">
    <p:spTree>
      <p:nvGrpSpPr>
        <p:cNvPr id="213" name="Shape 213"/>
        <p:cNvGrpSpPr/>
        <p:nvPr/>
      </p:nvGrpSpPr>
      <p:grpSpPr>
        <a:xfrm>
          <a:off x="0" y="0"/>
          <a:ext cx="0" cy="0"/>
          <a:chOff x="0" y="0"/>
          <a:chExt cx="0" cy="0"/>
        </a:xfrm>
      </p:grpSpPr>
      <p:sp>
        <p:nvSpPr>
          <p:cNvPr id="214" name="Google Shape;214;p48"/>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15" name="Google Shape;215;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4">
  <p:cSld name="TITLE_AND_BODY_4">
    <p:spTree>
      <p:nvGrpSpPr>
        <p:cNvPr id="216" name="Shape 216"/>
        <p:cNvGrpSpPr/>
        <p:nvPr/>
      </p:nvGrpSpPr>
      <p:grpSpPr>
        <a:xfrm>
          <a:off x="0" y="0"/>
          <a:ext cx="0" cy="0"/>
          <a:chOff x="0" y="0"/>
          <a:chExt cx="0" cy="0"/>
        </a:xfrm>
      </p:grpSpPr>
      <p:sp>
        <p:nvSpPr>
          <p:cNvPr id="217" name="Google Shape;21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8" name="Google Shape;218;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19" name="Google Shape;21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1">
  <p:cSld name="Teoría y Carrera 1">
    <p:bg>
      <p:bgPr>
        <a:noFill/>
      </p:bgPr>
    </p:bg>
    <p:spTree>
      <p:nvGrpSpPr>
        <p:cNvPr id="220" name="Shape 220"/>
        <p:cNvGrpSpPr/>
        <p:nvPr/>
      </p:nvGrpSpPr>
      <p:grpSpPr>
        <a:xfrm>
          <a:off x="0" y="0"/>
          <a:ext cx="0" cy="0"/>
          <a:chOff x="0" y="0"/>
          <a:chExt cx="0" cy="0"/>
        </a:xfrm>
      </p:grpSpPr>
      <p:sp>
        <p:nvSpPr>
          <p:cNvPr id="221" name="Google Shape;221;p50"/>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p50"/>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23" name="Google Shape;223;p50"/>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24" name="Google Shape;224;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2">
  <p:cSld name="Actividad práctica CARÁTULA">
    <p:bg>
      <p:bgPr>
        <a:solidFill>
          <a:srgbClr val="FCD300"/>
        </a:solidFill>
      </p:bgPr>
    </p:bg>
    <p:spTree>
      <p:nvGrpSpPr>
        <p:cNvPr id="225" name="Shape 225"/>
        <p:cNvGrpSpPr/>
        <p:nvPr/>
      </p:nvGrpSpPr>
      <p:grpSpPr>
        <a:xfrm>
          <a:off x="0" y="0"/>
          <a:ext cx="0" cy="0"/>
          <a:chOff x="0" y="0"/>
          <a:chExt cx="0" cy="0"/>
        </a:xfrm>
      </p:grpSpPr>
      <p:sp>
        <p:nvSpPr>
          <p:cNvPr id="226" name="Google Shape;226;p51"/>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227" name="Google Shape;227;p51"/>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228" name="Google Shape;228;p51"/>
          <p:cNvPicPr preferRelativeResize="0"/>
          <p:nvPr/>
        </p:nvPicPr>
        <p:blipFill rotWithShape="1">
          <a:blip r:embed="rId3">
            <a:alphaModFix/>
          </a:blip>
          <a:srcRect b="17108" l="0" r="0" t="0"/>
          <a:stretch/>
        </p:blipFill>
        <p:spPr>
          <a:xfrm>
            <a:off x="6513700" y="2481275"/>
            <a:ext cx="1905024" cy="266222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1">
  <p:cSld name="Actividad práctica 1">
    <p:bg>
      <p:bgPr>
        <a:noFill/>
      </p:bgPr>
    </p:bg>
    <p:spTree>
      <p:nvGrpSpPr>
        <p:cNvPr id="229" name="Shape 229"/>
        <p:cNvGrpSpPr/>
        <p:nvPr/>
      </p:nvGrpSpPr>
      <p:grpSpPr>
        <a:xfrm>
          <a:off x="0" y="0"/>
          <a:ext cx="0" cy="0"/>
          <a:chOff x="0" y="0"/>
          <a:chExt cx="0" cy="0"/>
        </a:xfrm>
      </p:grpSpPr>
      <p:sp>
        <p:nvSpPr>
          <p:cNvPr id="230" name="Google Shape;230;p52"/>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2"/>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430098"/>
              </a:buClr>
              <a:buSzPts val="1800"/>
              <a:buNone/>
              <a:defRPr sz="1800">
                <a:solidFill>
                  <a:srgbClr val="430098"/>
                </a:solidFill>
              </a:defRPr>
            </a:lvl1pPr>
            <a:lvl2pPr lvl="1"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232" name="Google Shape;232;p52"/>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233" name="Google Shape;233;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2">
  <p:cSld name="1_Teoría y Carrera 4">
    <p:bg>
      <p:bgPr>
        <a:noFill/>
      </p:bgPr>
    </p:bg>
    <p:spTree>
      <p:nvGrpSpPr>
        <p:cNvPr id="234" name="Shape 234"/>
        <p:cNvGrpSpPr/>
        <p:nvPr/>
      </p:nvGrpSpPr>
      <p:grpSpPr>
        <a:xfrm>
          <a:off x="0" y="0"/>
          <a:ext cx="0" cy="0"/>
          <a:chOff x="0" y="0"/>
          <a:chExt cx="0" cy="0"/>
        </a:xfrm>
      </p:grpSpPr>
      <p:sp>
        <p:nvSpPr>
          <p:cNvPr id="235" name="Google Shape;235;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36" name="Google Shape;236;p53"/>
          <p:cNvGrpSpPr/>
          <p:nvPr/>
        </p:nvGrpSpPr>
        <p:grpSpPr>
          <a:xfrm>
            <a:off x="830394" y="1191276"/>
            <a:ext cx="745764" cy="45826"/>
            <a:chOff x="4580561" y="2589004"/>
            <a:chExt cx="1064464" cy="25200"/>
          </a:xfrm>
        </p:grpSpPr>
        <p:sp>
          <p:nvSpPr>
            <p:cNvPr id="237" name="Google Shape;237;p53"/>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3"/>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 name="Google Shape;239;p53"/>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3">
  <p:cSld name="SECTION_HEADER_1_5">
    <p:bg>
      <p:bgPr>
        <a:noFill/>
      </p:bgPr>
    </p:bg>
    <p:spTree>
      <p:nvGrpSpPr>
        <p:cNvPr id="240" name="Shape 240"/>
        <p:cNvGrpSpPr/>
        <p:nvPr/>
      </p:nvGrpSpPr>
      <p:grpSpPr>
        <a:xfrm>
          <a:off x="0" y="0"/>
          <a:ext cx="0" cy="0"/>
          <a:chOff x="0" y="0"/>
          <a:chExt cx="0" cy="0"/>
        </a:xfrm>
      </p:grpSpPr>
      <p:grpSp>
        <p:nvGrpSpPr>
          <p:cNvPr id="241" name="Google Shape;241;p54"/>
          <p:cNvGrpSpPr/>
          <p:nvPr/>
        </p:nvGrpSpPr>
        <p:grpSpPr>
          <a:xfrm>
            <a:off x="830394" y="1191276"/>
            <a:ext cx="745764" cy="45826"/>
            <a:chOff x="4580561" y="2589004"/>
            <a:chExt cx="1064464" cy="25200"/>
          </a:xfrm>
        </p:grpSpPr>
        <p:sp>
          <p:nvSpPr>
            <p:cNvPr id="242" name="Google Shape;242;p54"/>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4"/>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 name="Google Shape;244;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245" name="Google Shape;245;p5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246" name="Google Shape;246;p54"/>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247" name="Google Shape;247;p54"/>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1">
  <p:cSld name="TITLE_AND_TWO_COLUMNS_2">
    <p:bg>
      <p:bgPr>
        <a:noFill/>
      </p:bgPr>
    </p:bg>
    <p:spTree>
      <p:nvGrpSpPr>
        <p:cNvPr id="248" name="Shape 248"/>
        <p:cNvGrpSpPr/>
        <p:nvPr/>
      </p:nvGrpSpPr>
      <p:grpSpPr>
        <a:xfrm>
          <a:off x="0" y="0"/>
          <a:ext cx="0" cy="0"/>
          <a:chOff x="0" y="0"/>
          <a:chExt cx="0" cy="0"/>
        </a:xfrm>
      </p:grpSpPr>
      <p:sp>
        <p:nvSpPr>
          <p:cNvPr id="249" name="Google Shape;249;p55"/>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5"/>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51" name="Google Shape;251;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1">
  <p:cSld name="TITLE_AND_BODY_1_3">
    <p:bg>
      <p:bgPr>
        <a:noFill/>
      </p:bgPr>
    </p:bg>
    <p:spTree>
      <p:nvGrpSpPr>
        <p:cNvPr id="252" name="Shape 252"/>
        <p:cNvGrpSpPr/>
        <p:nvPr/>
      </p:nvGrpSpPr>
      <p:grpSpPr>
        <a:xfrm>
          <a:off x="0" y="0"/>
          <a:ext cx="0" cy="0"/>
          <a:chOff x="0" y="0"/>
          <a:chExt cx="0" cy="0"/>
        </a:xfrm>
      </p:grpSpPr>
      <p:sp>
        <p:nvSpPr>
          <p:cNvPr id="253" name="Google Shape;253;p56"/>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56"/>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55" name="Google Shape;255;p56"/>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56" name="Google Shape;256;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1">
  <p:cSld name="TITLE_AND_BODY_1_1_2">
    <p:bg>
      <p:bgPr>
        <a:noFill/>
      </p:bgPr>
    </p:bg>
    <p:spTree>
      <p:nvGrpSpPr>
        <p:cNvPr id="257" name="Shape 257"/>
        <p:cNvGrpSpPr/>
        <p:nvPr/>
      </p:nvGrpSpPr>
      <p:grpSpPr>
        <a:xfrm>
          <a:off x="0" y="0"/>
          <a:ext cx="0" cy="0"/>
          <a:chOff x="0" y="0"/>
          <a:chExt cx="0" cy="0"/>
        </a:xfrm>
      </p:grpSpPr>
      <p:sp>
        <p:nvSpPr>
          <p:cNvPr id="258" name="Google Shape;258;p57"/>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3">
  <p:cSld name="TITLE_AND_TWO_COLUMNS_1_2_1_3">
    <p:bg>
      <p:bgPr>
        <a:noFill/>
      </p:bgPr>
    </p:bg>
    <p:spTree>
      <p:nvGrpSpPr>
        <p:cNvPr id="260" name="Shape 260"/>
        <p:cNvGrpSpPr/>
        <p:nvPr/>
      </p:nvGrpSpPr>
      <p:grpSpPr>
        <a:xfrm>
          <a:off x="0" y="0"/>
          <a:ext cx="0" cy="0"/>
          <a:chOff x="0" y="0"/>
          <a:chExt cx="0" cy="0"/>
        </a:xfrm>
      </p:grpSpPr>
      <p:sp>
        <p:nvSpPr>
          <p:cNvPr id="261" name="Google Shape;261;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62" name="Google Shape;262;p58"/>
          <p:cNvGrpSpPr/>
          <p:nvPr/>
        </p:nvGrpSpPr>
        <p:grpSpPr>
          <a:xfrm>
            <a:off x="830394" y="1191276"/>
            <a:ext cx="745764" cy="45826"/>
            <a:chOff x="4580561" y="2589004"/>
            <a:chExt cx="1064464" cy="25200"/>
          </a:xfrm>
        </p:grpSpPr>
        <p:sp>
          <p:nvSpPr>
            <p:cNvPr id="263" name="Google Shape;263;p58"/>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8"/>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5" name="Google Shape;265;p58"/>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270" name="Shape 270"/>
        <p:cNvGrpSpPr/>
        <p:nvPr/>
      </p:nvGrpSpPr>
      <p:grpSpPr>
        <a:xfrm>
          <a:off x="0" y="0"/>
          <a:ext cx="0" cy="0"/>
          <a:chOff x="0" y="0"/>
          <a:chExt cx="0" cy="0"/>
        </a:xfrm>
      </p:grpSpPr>
      <p:sp>
        <p:nvSpPr>
          <p:cNvPr id="271" name="Google Shape;271;p60"/>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60"/>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273" name="Google Shape;273;p60"/>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274" name="Google Shape;274;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275" name="Shape 275"/>
        <p:cNvGrpSpPr/>
        <p:nvPr/>
      </p:nvGrpSpPr>
      <p:grpSpPr>
        <a:xfrm>
          <a:off x="0" y="0"/>
          <a:ext cx="0" cy="0"/>
          <a:chOff x="0" y="0"/>
          <a:chExt cx="0" cy="0"/>
        </a:xfrm>
      </p:grpSpPr>
      <p:grpSp>
        <p:nvGrpSpPr>
          <p:cNvPr id="276" name="Google Shape;276;p61"/>
          <p:cNvGrpSpPr/>
          <p:nvPr/>
        </p:nvGrpSpPr>
        <p:grpSpPr>
          <a:xfrm>
            <a:off x="830392" y="1191256"/>
            <a:ext cx="745763" cy="45826"/>
            <a:chOff x="4580561" y="2589004"/>
            <a:chExt cx="1064464" cy="25200"/>
          </a:xfrm>
        </p:grpSpPr>
        <p:sp>
          <p:nvSpPr>
            <p:cNvPr id="277" name="Google Shape;277;p61"/>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1"/>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280" name="Google Shape;280;p61"/>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281" name="Google Shape;281;p61"/>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282" name="Google Shape;282;p61"/>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283" name="Shape 283"/>
        <p:cNvGrpSpPr/>
        <p:nvPr/>
      </p:nvGrpSpPr>
      <p:grpSpPr>
        <a:xfrm>
          <a:off x="0" y="0"/>
          <a:ext cx="0" cy="0"/>
          <a:chOff x="0" y="0"/>
          <a:chExt cx="0" cy="0"/>
        </a:xfrm>
      </p:grpSpPr>
      <p:pic>
        <p:nvPicPr>
          <p:cNvPr id="284" name="Google Shape;284;p62"/>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85" name="Google Shape;285;p62"/>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86" name="Google Shape;286;p6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287" name="Shape 287"/>
        <p:cNvGrpSpPr/>
        <p:nvPr/>
      </p:nvGrpSpPr>
      <p:grpSpPr>
        <a:xfrm>
          <a:off x="0" y="0"/>
          <a:ext cx="0" cy="0"/>
          <a:chOff x="0" y="0"/>
          <a:chExt cx="0" cy="0"/>
        </a:xfrm>
      </p:grpSpPr>
      <p:sp>
        <p:nvSpPr>
          <p:cNvPr id="288" name="Google Shape;288;p63"/>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63"/>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90" name="Google Shape;290;p63"/>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91" name="Google Shape;29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292" name="Shape 292"/>
        <p:cNvGrpSpPr/>
        <p:nvPr/>
      </p:nvGrpSpPr>
      <p:grpSpPr>
        <a:xfrm>
          <a:off x="0" y="0"/>
          <a:ext cx="0" cy="0"/>
          <a:chOff x="0" y="0"/>
          <a:chExt cx="0" cy="0"/>
        </a:xfrm>
      </p:grpSpPr>
      <p:sp>
        <p:nvSpPr>
          <p:cNvPr id="293" name="Google Shape;293;p64"/>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295" name="Shape 295"/>
        <p:cNvGrpSpPr/>
        <p:nvPr/>
      </p:nvGrpSpPr>
      <p:grpSpPr>
        <a:xfrm>
          <a:off x="0" y="0"/>
          <a:ext cx="0" cy="0"/>
          <a:chOff x="0" y="0"/>
          <a:chExt cx="0" cy="0"/>
        </a:xfrm>
      </p:grpSpPr>
      <p:sp>
        <p:nvSpPr>
          <p:cNvPr id="296" name="Google Shape;296;p65"/>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5"/>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98" name="Google Shape;298;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299" name="Shape 299"/>
        <p:cNvGrpSpPr/>
        <p:nvPr/>
      </p:nvGrpSpPr>
      <p:grpSpPr>
        <a:xfrm>
          <a:off x="0" y="0"/>
          <a:ext cx="0" cy="0"/>
          <a:chOff x="0" y="0"/>
          <a:chExt cx="0" cy="0"/>
        </a:xfrm>
      </p:grpSpPr>
      <p:sp>
        <p:nvSpPr>
          <p:cNvPr id="300" name="Google Shape;30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01" name="Google Shape;301;p66"/>
          <p:cNvGrpSpPr/>
          <p:nvPr/>
        </p:nvGrpSpPr>
        <p:grpSpPr>
          <a:xfrm>
            <a:off x="830392" y="1191256"/>
            <a:ext cx="745763" cy="45826"/>
            <a:chOff x="4580561" y="2589004"/>
            <a:chExt cx="1064464" cy="25200"/>
          </a:xfrm>
        </p:grpSpPr>
        <p:sp>
          <p:nvSpPr>
            <p:cNvPr id="302" name="Google Shape;302;p66"/>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6"/>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66"/>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305" name="Shape 305"/>
        <p:cNvGrpSpPr/>
        <p:nvPr/>
      </p:nvGrpSpPr>
      <p:grpSpPr>
        <a:xfrm>
          <a:off x="0" y="0"/>
          <a:ext cx="0" cy="0"/>
          <a:chOff x="0" y="0"/>
          <a:chExt cx="0" cy="0"/>
        </a:xfrm>
      </p:grpSpPr>
      <p:pic>
        <p:nvPicPr>
          <p:cNvPr id="306" name="Google Shape;306;p67"/>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307" name="Google Shape;307;p67"/>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308" name="Google Shape;308;p6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309" name="Shape 309"/>
        <p:cNvGrpSpPr/>
        <p:nvPr/>
      </p:nvGrpSpPr>
      <p:grpSpPr>
        <a:xfrm>
          <a:off x="0" y="0"/>
          <a:ext cx="0" cy="0"/>
          <a:chOff x="0" y="0"/>
          <a:chExt cx="0" cy="0"/>
        </a:xfrm>
      </p:grpSpPr>
      <p:sp>
        <p:nvSpPr>
          <p:cNvPr id="310" name="Google Shape;310;p68"/>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68"/>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12" name="Google Shape;312;p68"/>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313" name="Google Shape;313;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314" name="Shape 314"/>
        <p:cNvGrpSpPr/>
        <p:nvPr/>
      </p:nvGrpSpPr>
      <p:grpSpPr>
        <a:xfrm>
          <a:off x="0" y="0"/>
          <a:ext cx="0" cy="0"/>
          <a:chOff x="0" y="0"/>
          <a:chExt cx="0" cy="0"/>
        </a:xfrm>
      </p:grpSpPr>
      <p:sp>
        <p:nvSpPr>
          <p:cNvPr id="315" name="Google Shape;315;p69"/>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317" name="Shape 317"/>
        <p:cNvGrpSpPr/>
        <p:nvPr/>
      </p:nvGrpSpPr>
      <p:grpSpPr>
        <a:xfrm>
          <a:off x="0" y="0"/>
          <a:ext cx="0" cy="0"/>
          <a:chOff x="0" y="0"/>
          <a:chExt cx="0" cy="0"/>
        </a:xfrm>
      </p:grpSpPr>
      <p:sp>
        <p:nvSpPr>
          <p:cNvPr id="318" name="Google Shape;318;p70"/>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0"/>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320" name="Google Shape;320;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321" name="Shape 321"/>
        <p:cNvGrpSpPr/>
        <p:nvPr/>
      </p:nvGrpSpPr>
      <p:grpSpPr>
        <a:xfrm>
          <a:off x="0" y="0"/>
          <a:ext cx="0" cy="0"/>
          <a:chOff x="0" y="0"/>
          <a:chExt cx="0" cy="0"/>
        </a:xfrm>
      </p:grpSpPr>
      <p:sp>
        <p:nvSpPr>
          <p:cNvPr id="322" name="Google Shape;322;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23" name="Google Shape;323;p71"/>
          <p:cNvGrpSpPr/>
          <p:nvPr/>
        </p:nvGrpSpPr>
        <p:grpSpPr>
          <a:xfrm>
            <a:off x="830392" y="1191256"/>
            <a:ext cx="745763" cy="45826"/>
            <a:chOff x="4580561" y="2589004"/>
            <a:chExt cx="1064464" cy="25200"/>
          </a:xfrm>
        </p:grpSpPr>
        <p:sp>
          <p:nvSpPr>
            <p:cNvPr id="324" name="Google Shape;324;p71"/>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1"/>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71"/>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327" name="Shape 327"/>
        <p:cNvGrpSpPr/>
        <p:nvPr/>
      </p:nvGrpSpPr>
      <p:grpSpPr>
        <a:xfrm>
          <a:off x="0" y="0"/>
          <a:ext cx="0" cy="0"/>
          <a:chOff x="0" y="0"/>
          <a:chExt cx="0" cy="0"/>
        </a:xfrm>
      </p:grpSpPr>
      <p:sp>
        <p:nvSpPr>
          <p:cNvPr id="328" name="Google Shape;328;p7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329" name="Google Shape;329;p72"/>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330" name="Google Shape;330;p72"/>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331" name="Shape 331"/>
        <p:cNvGrpSpPr/>
        <p:nvPr/>
      </p:nvGrpSpPr>
      <p:grpSpPr>
        <a:xfrm>
          <a:off x="0" y="0"/>
          <a:ext cx="0" cy="0"/>
          <a:chOff x="0" y="0"/>
          <a:chExt cx="0" cy="0"/>
        </a:xfrm>
      </p:grpSpPr>
      <p:sp>
        <p:nvSpPr>
          <p:cNvPr id="332" name="Google Shape;332;p73"/>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3"/>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334" name="Google Shape;334;p73"/>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335" name="Google Shape;335;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336" name="Shape 336"/>
        <p:cNvGrpSpPr/>
        <p:nvPr/>
      </p:nvGrpSpPr>
      <p:grpSpPr>
        <a:xfrm>
          <a:off x="0" y="0"/>
          <a:ext cx="0" cy="0"/>
          <a:chOff x="0" y="0"/>
          <a:chExt cx="0" cy="0"/>
        </a:xfrm>
      </p:grpSpPr>
      <p:sp>
        <p:nvSpPr>
          <p:cNvPr id="337" name="Google Shape;337;p74"/>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339" name="Shape 339"/>
        <p:cNvGrpSpPr/>
        <p:nvPr/>
      </p:nvGrpSpPr>
      <p:grpSpPr>
        <a:xfrm>
          <a:off x="0" y="0"/>
          <a:ext cx="0" cy="0"/>
          <a:chOff x="0" y="0"/>
          <a:chExt cx="0" cy="0"/>
        </a:xfrm>
      </p:grpSpPr>
      <p:sp>
        <p:nvSpPr>
          <p:cNvPr id="340" name="Google Shape;340;p75"/>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5"/>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342" name="Google Shape;34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343" name="Shape 343"/>
        <p:cNvGrpSpPr/>
        <p:nvPr/>
      </p:nvGrpSpPr>
      <p:grpSpPr>
        <a:xfrm>
          <a:off x="0" y="0"/>
          <a:ext cx="0" cy="0"/>
          <a:chOff x="0" y="0"/>
          <a:chExt cx="0" cy="0"/>
        </a:xfrm>
      </p:grpSpPr>
      <p:sp>
        <p:nvSpPr>
          <p:cNvPr id="344" name="Google Shape;344;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45" name="Google Shape;345;p76"/>
          <p:cNvGrpSpPr/>
          <p:nvPr/>
        </p:nvGrpSpPr>
        <p:grpSpPr>
          <a:xfrm>
            <a:off x="830392" y="1191256"/>
            <a:ext cx="745763" cy="45826"/>
            <a:chOff x="4580561" y="2589004"/>
            <a:chExt cx="1064464" cy="25200"/>
          </a:xfrm>
        </p:grpSpPr>
        <p:sp>
          <p:nvSpPr>
            <p:cNvPr id="346" name="Google Shape;346;p76"/>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6"/>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76"/>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349" name="Shape 349"/>
        <p:cNvGrpSpPr/>
        <p:nvPr/>
      </p:nvGrpSpPr>
      <p:grpSpPr>
        <a:xfrm>
          <a:off x="0" y="0"/>
          <a:ext cx="0" cy="0"/>
          <a:chOff x="0" y="0"/>
          <a:chExt cx="0" cy="0"/>
        </a:xfrm>
      </p:grpSpPr>
      <p:pic>
        <p:nvPicPr>
          <p:cNvPr id="350" name="Google Shape;350;p7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51" name="Google Shape;351;p7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352" name="Google Shape;352;p77"/>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353" name="Shape 353"/>
        <p:cNvGrpSpPr/>
        <p:nvPr/>
      </p:nvGrpSpPr>
      <p:grpSpPr>
        <a:xfrm>
          <a:off x="0" y="0"/>
          <a:ext cx="0" cy="0"/>
          <a:chOff x="0" y="0"/>
          <a:chExt cx="0" cy="0"/>
        </a:xfrm>
      </p:grpSpPr>
      <p:pic>
        <p:nvPicPr>
          <p:cNvPr id="354" name="Google Shape;354;p78"/>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55" name="Google Shape;355;p78"/>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356" name="Google Shape;356;p78"/>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357" name="Shape 357"/>
        <p:cNvGrpSpPr/>
        <p:nvPr/>
      </p:nvGrpSpPr>
      <p:grpSpPr>
        <a:xfrm>
          <a:off x="0" y="0"/>
          <a:ext cx="0" cy="0"/>
          <a:chOff x="0" y="0"/>
          <a:chExt cx="0" cy="0"/>
        </a:xfrm>
      </p:grpSpPr>
      <p:pic>
        <p:nvPicPr>
          <p:cNvPr id="358" name="Google Shape;358;p79"/>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359" name="Google Shape;359;p79"/>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79"/>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361" name="Google Shape;361;p79"/>
          <p:cNvGrpSpPr/>
          <p:nvPr/>
        </p:nvGrpSpPr>
        <p:grpSpPr>
          <a:xfrm>
            <a:off x="1975500" y="3845558"/>
            <a:ext cx="5193000" cy="763721"/>
            <a:chOff x="1975250" y="1903874"/>
            <a:chExt cx="5193000" cy="763721"/>
          </a:xfrm>
        </p:grpSpPr>
        <p:sp>
          <p:nvSpPr>
            <p:cNvPr id="362" name="Google Shape;362;p79"/>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363" name="Google Shape;363;p79"/>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364" name="Google Shape;364;p79"/>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365" name="Shape 365"/>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366" name="Shape 366"/>
        <p:cNvGrpSpPr/>
        <p:nvPr/>
      </p:nvGrpSpPr>
      <p:grpSpPr>
        <a:xfrm>
          <a:off x="0" y="0"/>
          <a:ext cx="0" cy="0"/>
          <a:chOff x="0" y="0"/>
          <a:chExt cx="0" cy="0"/>
        </a:xfrm>
      </p:grpSpPr>
      <p:sp>
        <p:nvSpPr>
          <p:cNvPr id="367" name="Google Shape;367;p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368" name="Google Shape;368;p81"/>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69" name="Shape 369"/>
        <p:cNvGrpSpPr/>
        <p:nvPr/>
      </p:nvGrpSpPr>
      <p:grpSpPr>
        <a:xfrm>
          <a:off x="0" y="0"/>
          <a:ext cx="0" cy="0"/>
          <a:chOff x="0" y="0"/>
          <a:chExt cx="0" cy="0"/>
        </a:xfrm>
      </p:grpSpPr>
      <p:sp>
        <p:nvSpPr>
          <p:cNvPr id="370" name="Google Shape;370;p82"/>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71" name="Google Shape;371;p82"/>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372" name="Google Shape;372;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2">
    <p:spTree>
      <p:nvGrpSpPr>
        <p:cNvPr id="373" name="Shape 373"/>
        <p:cNvGrpSpPr/>
        <p:nvPr/>
      </p:nvGrpSpPr>
      <p:grpSpPr>
        <a:xfrm>
          <a:off x="0" y="0"/>
          <a:ext cx="0" cy="0"/>
          <a:chOff x="0" y="0"/>
          <a:chExt cx="0" cy="0"/>
        </a:xfrm>
      </p:grpSpPr>
      <p:sp>
        <p:nvSpPr>
          <p:cNvPr id="374" name="Google Shape;374;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5" name="Google Shape;375;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76" name="Google Shape;37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3">
    <p:spTree>
      <p:nvGrpSpPr>
        <p:cNvPr id="377" name="Shape 377"/>
        <p:cNvGrpSpPr/>
        <p:nvPr/>
      </p:nvGrpSpPr>
      <p:grpSpPr>
        <a:xfrm>
          <a:off x="0" y="0"/>
          <a:ext cx="0" cy="0"/>
          <a:chOff x="0" y="0"/>
          <a:chExt cx="0" cy="0"/>
        </a:xfrm>
      </p:grpSpPr>
      <p:sp>
        <p:nvSpPr>
          <p:cNvPr id="378" name="Google Shape;378;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9" name="Google Shape;379;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80" name="Google Shape;380;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1">
  <p:cSld name="TITLE_1">
    <p:bg>
      <p:bgPr>
        <a:solidFill>
          <a:srgbClr val="F3F3F3"/>
        </a:solidFill>
      </p:bgPr>
    </p:bg>
    <p:spTree>
      <p:nvGrpSpPr>
        <p:cNvPr id="381" name="Shape 381"/>
        <p:cNvGrpSpPr/>
        <p:nvPr/>
      </p:nvGrpSpPr>
      <p:grpSpPr>
        <a:xfrm>
          <a:off x="0" y="0"/>
          <a:ext cx="0" cy="0"/>
          <a:chOff x="0" y="0"/>
          <a:chExt cx="0" cy="0"/>
        </a:xfrm>
      </p:grpSpPr>
      <p:sp>
        <p:nvSpPr>
          <p:cNvPr id="382" name="Google Shape;382;p85"/>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3" name="Google Shape;383;p85"/>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384" name="Google Shape;384;p85"/>
          <p:cNvPicPr preferRelativeResize="0"/>
          <p:nvPr/>
        </p:nvPicPr>
        <p:blipFill rotWithShape="1">
          <a:blip r:embed="rId3">
            <a:alphaModFix/>
          </a:blip>
          <a:srcRect b="17108" l="0" r="0" t="0"/>
          <a:stretch/>
        </p:blipFill>
        <p:spPr>
          <a:xfrm>
            <a:off x="5614253" y="3478757"/>
            <a:ext cx="1191224" cy="1664699"/>
          </a:xfrm>
          <a:prstGeom prst="rect">
            <a:avLst/>
          </a:prstGeom>
          <a:noFill/>
          <a:ln>
            <a:noFill/>
          </a:ln>
        </p:spPr>
      </p:pic>
      <p:sp>
        <p:nvSpPr>
          <p:cNvPr id="385" name="Google Shape;385;p8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lgn="l">
              <a:lnSpc>
                <a:spcPct val="100000"/>
              </a:lnSpc>
              <a:spcBef>
                <a:spcPts val="0"/>
              </a:spcBef>
              <a:spcAft>
                <a:spcPts val="0"/>
              </a:spcAft>
              <a:buClr>
                <a:srgbClr val="5500FF"/>
              </a:buClr>
              <a:buSzPts val="4200"/>
              <a:buNone/>
              <a:defRPr sz="4200">
                <a:solidFill>
                  <a:srgbClr val="5500FF"/>
                </a:solidFill>
              </a:defRPr>
            </a:lvl2pPr>
            <a:lvl3pPr lvl="2" rtl="0" algn="l">
              <a:lnSpc>
                <a:spcPct val="100000"/>
              </a:lnSpc>
              <a:spcBef>
                <a:spcPts val="0"/>
              </a:spcBef>
              <a:spcAft>
                <a:spcPts val="0"/>
              </a:spcAft>
              <a:buClr>
                <a:srgbClr val="5500FF"/>
              </a:buClr>
              <a:buSzPts val="4200"/>
              <a:buNone/>
              <a:defRPr sz="4200">
                <a:solidFill>
                  <a:srgbClr val="5500FF"/>
                </a:solidFill>
              </a:defRPr>
            </a:lvl3pPr>
            <a:lvl4pPr lvl="3" rtl="0" algn="l">
              <a:lnSpc>
                <a:spcPct val="100000"/>
              </a:lnSpc>
              <a:spcBef>
                <a:spcPts val="0"/>
              </a:spcBef>
              <a:spcAft>
                <a:spcPts val="0"/>
              </a:spcAft>
              <a:buClr>
                <a:srgbClr val="5500FF"/>
              </a:buClr>
              <a:buSzPts val="4200"/>
              <a:buNone/>
              <a:defRPr sz="4200">
                <a:solidFill>
                  <a:srgbClr val="5500FF"/>
                </a:solidFill>
              </a:defRPr>
            </a:lvl4pPr>
            <a:lvl5pPr lvl="4" rtl="0" algn="l">
              <a:lnSpc>
                <a:spcPct val="100000"/>
              </a:lnSpc>
              <a:spcBef>
                <a:spcPts val="0"/>
              </a:spcBef>
              <a:spcAft>
                <a:spcPts val="0"/>
              </a:spcAft>
              <a:buClr>
                <a:srgbClr val="5500FF"/>
              </a:buClr>
              <a:buSzPts val="4200"/>
              <a:buNone/>
              <a:defRPr sz="4200">
                <a:solidFill>
                  <a:srgbClr val="5500FF"/>
                </a:solidFill>
              </a:defRPr>
            </a:lvl5pPr>
            <a:lvl6pPr lvl="5" rtl="0" algn="l">
              <a:lnSpc>
                <a:spcPct val="100000"/>
              </a:lnSpc>
              <a:spcBef>
                <a:spcPts val="0"/>
              </a:spcBef>
              <a:spcAft>
                <a:spcPts val="0"/>
              </a:spcAft>
              <a:buClr>
                <a:srgbClr val="5500FF"/>
              </a:buClr>
              <a:buSzPts val="4200"/>
              <a:buNone/>
              <a:defRPr sz="4200">
                <a:solidFill>
                  <a:srgbClr val="5500FF"/>
                </a:solidFill>
              </a:defRPr>
            </a:lvl6pPr>
            <a:lvl7pPr lvl="6" rtl="0" algn="l">
              <a:lnSpc>
                <a:spcPct val="100000"/>
              </a:lnSpc>
              <a:spcBef>
                <a:spcPts val="0"/>
              </a:spcBef>
              <a:spcAft>
                <a:spcPts val="0"/>
              </a:spcAft>
              <a:buClr>
                <a:srgbClr val="5500FF"/>
              </a:buClr>
              <a:buSzPts val="4200"/>
              <a:buNone/>
              <a:defRPr sz="4200">
                <a:solidFill>
                  <a:srgbClr val="5500FF"/>
                </a:solidFill>
              </a:defRPr>
            </a:lvl7pPr>
            <a:lvl8pPr lvl="7" rtl="0" algn="l">
              <a:lnSpc>
                <a:spcPct val="100000"/>
              </a:lnSpc>
              <a:spcBef>
                <a:spcPts val="0"/>
              </a:spcBef>
              <a:spcAft>
                <a:spcPts val="0"/>
              </a:spcAft>
              <a:buClr>
                <a:srgbClr val="5500FF"/>
              </a:buClr>
              <a:buSzPts val="4200"/>
              <a:buNone/>
              <a:defRPr sz="4200">
                <a:solidFill>
                  <a:srgbClr val="5500FF"/>
                </a:solidFill>
              </a:defRPr>
            </a:lvl8pPr>
            <a:lvl9pPr lvl="8" rtl="0"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386" name="Shape 386"/>
        <p:cNvGrpSpPr/>
        <p:nvPr/>
      </p:nvGrpSpPr>
      <p:grpSpPr>
        <a:xfrm>
          <a:off x="0" y="0"/>
          <a:ext cx="0" cy="0"/>
          <a:chOff x="0" y="0"/>
          <a:chExt cx="0" cy="0"/>
        </a:xfrm>
      </p:grpSpPr>
      <p:sp>
        <p:nvSpPr>
          <p:cNvPr id="387" name="Google Shape;387;p8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88" name="Google Shape;388;p8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1">
  <p:cSld name="SECTION_HEADER_1_3">
    <p:bg>
      <p:bgPr>
        <a:noFill/>
      </p:bgPr>
    </p:bg>
    <p:spTree>
      <p:nvGrpSpPr>
        <p:cNvPr id="389" name="Shape 389"/>
        <p:cNvGrpSpPr/>
        <p:nvPr/>
      </p:nvGrpSpPr>
      <p:grpSpPr>
        <a:xfrm>
          <a:off x="0" y="0"/>
          <a:ext cx="0" cy="0"/>
          <a:chOff x="0" y="0"/>
          <a:chExt cx="0" cy="0"/>
        </a:xfrm>
      </p:grpSpPr>
      <p:grpSp>
        <p:nvGrpSpPr>
          <p:cNvPr id="390" name="Google Shape;390;p87"/>
          <p:cNvGrpSpPr/>
          <p:nvPr/>
        </p:nvGrpSpPr>
        <p:grpSpPr>
          <a:xfrm>
            <a:off x="830394" y="1191276"/>
            <a:ext cx="745764" cy="45826"/>
            <a:chOff x="4580561" y="2589004"/>
            <a:chExt cx="1064464" cy="25200"/>
          </a:xfrm>
        </p:grpSpPr>
        <p:sp>
          <p:nvSpPr>
            <p:cNvPr id="391" name="Google Shape;391;p87"/>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87"/>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p8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394" name="Google Shape;394;p87"/>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395" name="Google Shape;395;p87"/>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396" name="Google Shape;396;p87"/>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1">
  <p:cSld name="SECTION_HEADER_1_1_1_1">
    <p:bg>
      <p:bgPr>
        <a:solidFill>
          <a:srgbClr val="FCD300"/>
        </a:solidFill>
      </p:bgPr>
    </p:bg>
    <p:spTree>
      <p:nvGrpSpPr>
        <p:cNvPr id="397" name="Shape 397"/>
        <p:cNvGrpSpPr/>
        <p:nvPr/>
      </p:nvGrpSpPr>
      <p:grpSpPr>
        <a:xfrm>
          <a:off x="0" y="0"/>
          <a:ext cx="0" cy="0"/>
          <a:chOff x="0" y="0"/>
          <a:chExt cx="0" cy="0"/>
        </a:xfrm>
      </p:grpSpPr>
      <p:sp>
        <p:nvSpPr>
          <p:cNvPr id="398" name="Google Shape;398;p88"/>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399" name="Google Shape;399;p88"/>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400" name="Google Shape;400;p88"/>
          <p:cNvPicPr preferRelativeResize="0"/>
          <p:nvPr/>
        </p:nvPicPr>
        <p:blipFill rotWithShape="1">
          <a:blip r:embed="rId3">
            <a:alphaModFix/>
          </a:blip>
          <a:srcRect b="17108" l="0" r="0" t="0"/>
          <a:stretch/>
        </p:blipFill>
        <p:spPr>
          <a:xfrm>
            <a:off x="6513700" y="2481275"/>
            <a:ext cx="1905024" cy="2662227"/>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1">
  <p:cSld name="TITLE_ONLY_1">
    <p:bg>
      <p:bgPr>
        <a:noFill/>
      </p:bgPr>
    </p:bg>
    <p:spTree>
      <p:nvGrpSpPr>
        <p:cNvPr id="401" name="Shape 401"/>
        <p:cNvGrpSpPr/>
        <p:nvPr/>
      </p:nvGrpSpPr>
      <p:grpSpPr>
        <a:xfrm>
          <a:off x="0" y="0"/>
          <a:ext cx="0" cy="0"/>
          <a:chOff x="0" y="0"/>
          <a:chExt cx="0" cy="0"/>
        </a:xfrm>
      </p:grpSpPr>
      <p:pic>
        <p:nvPicPr>
          <p:cNvPr id="402" name="Google Shape;402;p89"/>
          <p:cNvPicPr preferRelativeResize="0"/>
          <p:nvPr/>
        </p:nvPicPr>
        <p:blipFill rotWithShape="1">
          <a:blip r:embed="rId2">
            <a:alphaModFix/>
          </a:blip>
          <a:srcRect b="0" l="0" r="10" t="0"/>
          <a:stretch/>
        </p:blipFill>
        <p:spPr>
          <a:xfrm>
            <a:off x="0" y="0"/>
            <a:ext cx="9144000" cy="5143500"/>
          </a:xfrm>
          <a:prstGeom prst="rect">
            <a:avLst/>
          </a:prstGeom>
          <a:noFill/>
          <a:ln>
            <a:noFill/>
          </a:ln>
        </p:spPr>
      </p:pic>
      <p:sp>
        <p:nvSpPr>
          <p:cNvPr id="403" name="Google Shape;403;p89"/>
          <p:cNvSpPr/>
          <p:nvPr/>
        </p:nvSpPr>
        <p:spPr>
          <a:xfrm>
            <a:off x="0" y="0"/>
            <a:ext cx="9167400" cy="5143500"/>
          </a:xfrm>
          <a:prstGeom prst="rect">
            <a:avLst/>
          </a:prstGeom>
          <a:solidFill>
            <a:srgbClr val="434343">
              <a:alpha val="5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4" name="Google Shape;404;p89"/>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405" name="Google Shape;405;p89"/>
          <p:cNvGrpSpPr/>
          <p:nvPr/>
        </p:nvGrpSpPr>
        <p:grpSpPr>
          <a:xfrm>
            <a:off x="1975500" y="3845558"/>
            <a:ext cx="5193000" cy="763722"/>
            <a:chOff x="1975250" y="1903874"/>
            <a:chExt cx="5193000" cy="763722"/>
          </a:xfrm>
        </p:grpSpPr>
        <p:sp>
          <p:nvSpPr>
            <p:cNvPr id="406" name="Google Shape;406;p89"/>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407" name="Google Shape;407;p89"/>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408" name="Google Shape;408;p89"/>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409" name="Shape 409"/>
        <p:cNvGrpSpPr/>
        <p:nvPr/>
      </p:nvGrpSpPr>
      <p:grpSpPr>
        <a:xfrm>
          <a:off x="0" y="0"/>
          <a:ext cx="0" cy="0"/>
          <a:chOff x="0" y="0"/>
          <a:chExt cx="0" cy="0"/>
        </a:xfrm>
      </p:grpSpPr>
      <p:sp>
        <p:nvSpPr>
          <p:cNvPr id="410" name="Google Shape;410;p9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411" name="Google Shape;411;p9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1">
  <p:cSld name="TITLE_AND_TWO_COLUMNS_1_2_1_2">
    <p:bg>
      <p:bgPr>
        <a:noFill/>
      </p:bgPr>
    </p:bg>
    <p:spTree>
      <p:nvGrpSpPr>
        <p:cNvPr id="412" name="Shape 412"/>
        <p:cNvGrpSpPr/>
        <p:nvPr/>
      </p:nvGrpSpPr>
      <p:grpSpPr>
        <a:xfrm>
          <a:off x="0" y="0"/>
          <a:ext cx="0" cy="0"/>
          <a:chOff x="0" y="0"/>
          <a:chExt cx="0" cy="0"/>
        </a:xfrm>
      </p:grpSpPr>
      <p:sp>
        <p:nvSpPr>
          <p:cNvPr id="413" name="Google Shape;413;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414" name="Google Shape;414;p91"/>
          <p:cNvGrpSpPr/>
          <p:nvPr/>
        </p:nvGrpSpPr>
        <p:grpSpPr>
          <a:xfrm>
            <a:off x="830394" y="1191276"/>
            <a:ext cx="745764" cy="45826"/>
            <a:chOff x="4580561" y="2589004"/>
            <a:chExt cx="1064464" cy="25200"/>
          </a:xfrm>
        </p:grpSpPr>
        <p:sp>
          <p:nvSpPr>
            <p:cNvPr id="415" name="Google Shape;415;p91"/>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91"/>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7" name="Google Shape;417;p91"/>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_1">
  <p:cSld name="CAPTION_ONLY_1_1">
    <p:spTree>
      <p:nvGrpSpPr>
        <p:cNvPr id="418" name="Shape 418"/>
        <p:cNvGrpSpPr/>
        <p:nvPr/>
      </p:nvGrpSpPr>
      <p:grpSpPr>
        <a:xfrm>
          <a:off x="0" y="0"/>
          <a:ext cx="0" cy="0"/>
          <a:chOff x="0" y="0"/>
          <a:chExt cx="0" cy="0"/>
        </a:xfrm>
      </p:grpSpPr>
      <p:sp>
        <p:nvSpPr>
          <p:cNvPr id="419" name="Google Shape;419;p9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420" name="Google Shape;420;p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2">
  <p:cSld name="SECTION_HEADER_1_4">
    <p:bg>
      <p:bgPr>
        <a:noFill/>
      </p:bgPr>
    </p:bg>
    <p:spTree>
      <p:nvGrpSpPr>
        <p:cNvPr id="421" name="Shape 421"/>
        <p:cNvGrpSpPr/>
        <p:nvPr/>
      </p:nvGrpSpPr>
      <p:grpSpPr>
        <a:xfrm>
          <a:off x="0" y="0"/>
          <a:ext cx="0" cy="0"/>
          <a:chOff x="0" y="0"/>
          <a:chExt cx="0" cy="0"/>
        </a:xfrm>
      </p:grpSpPr>
      <p:grpSp>
        <p:nvGrpSpPr>
          <p:cNvPr id="422" name="Google Shape;422;p93"/>
          <p:cNvGrpSpPr/>
          <p:nvPr/>
        </p:nvGrpSpPr>
        <p:grpSpPr>
          <a:xfrm>
            <a:off x="830394" y="1191276"/>
            <a:ext cx="745764" cy="45826"/>
            <a:chOff x="4580561" y="2589004"/>
            <a:chExt cx="1064464" cy="25200"/>
          </a:xfrm>
        </p:grpSpPr>
        <p:sp>
          <p:nvSpPr>
            <p:cNvPr id="423" name="Google Shape;423;p93"/>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93"/>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 name="Google Shape;425;p9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426" name="Google Shape;426;p93"/>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427" name="Google Shape;427;p93"/>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428" name="Google Shape;428;p93"/>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_2">
  <p:cSld name="CAPTION_ONLY_1_2">
    <p:spTree>
      <p:nvGrpSpPr>
        <p:cNvPr id="429" name="Shape 429"/>
        <p:cNvGrpSpPr/>
        <p:nvPr/>
      </p:nvGrpSpPr>
      <p:grpSpPr>
        <a:xfrm>
          <a:off x="0" y="0"/>
          <a:ext cx="0" cy="0"/>
          <a:chOff x="0" y="0"/>
          <a:chExt cx="0" cy="0"/>
        </a:xfrm>
      </p:grpSpPr>
      <p:sp>
        <p:nvSpPr>
          <p:cNvPr id="430" name="Google Shape;430;p9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431" name="Google Shape;431;p9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4">
  <p:cSld name="TITLE_AND_BODY_4">
    <p:spTree>
      <p:nvGrpSpPr>
        <p:cNvPr id="432" name="Shape 432"/>
        <p:cNvGrpSpPr/>
        <p:nvPr/>
      </p:nvGrpSpPr>
      <p:grpSpPr>
        <a:xfrm>
          <a:off x="0" y="0"/>
          <a:ext cx="0" cy="0"/>
          <a:chOff x="0" y="0"/>
          <a:chExt cx="0" cy="0"/>
        </a:xfrm>
      </p:grpSpPr>
      <p:sp>
        <p:nvSpPr>
          <p:cNvPr id="433" name="Google Shape;433;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4" name="Google Shape;434;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35" name="Google Shape;435;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1">
  <p:cSld name="Teoría y Carrera 1">
    <p:bg>
      <p:bgPr>
        <a:noFill/>
      </p:bgPr>
    </p:bg>
    <p:spTree>
      <p:nvGrpSpPr>
        <p:cNvPr id="436" name="Shape 436"/>
        <p:cNvGrpSpPr/>
        <p:nvPr/>
      </p:nvGrpSpPr>
      <p:grpSpPr>
        <a:xfrm>
          <a:off x="0" y="0"/>
          <a:ext cx="0" cy="0"/>
          <a:chOff x="0" y="0"/>
          <a:chExt cx="0" cy="0"/>
        </a:xfrm>
      </p:grpSpPr>
      <p:sp>
        <p:nvSpPr>
          <p:cNvPr id="437" name="Google Shape;437;p96"/>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8" name="Google Shape;438;p96"/>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439" name="Google Shape;439;p96"/>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440" name="Google Shape;440;p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2">
  <p:cSld name="Actividad práctica CARÁTULA">
    <p:bg>
      <p:bgPr>
        <a:solidFill>
          <a:srgbClr val="FCD300"/>
        </a:solidFill>
      </p:bgPr>
    </p:bg>
    <p:spTree>
      <p:nvGrpSpPr>
        <p:cNvPr id="441" name="Shape 441"/>
        <p:cNvGrpSpPr/>
        <p:nvPr/>
      </p:nvGrpSpPr>
      <p:grpSpPr>
        <a:xfrm>
          <a:off x="0" y="0"/>
          <a:ext cx="0" cy="0"/>
          <a:chOff x="0" y="0"/>
          <a:chExt cx="0" cy="0"/>
        </a:xfrm>
      </p:grpSpPr>
      <p:sp>
        <p:nvSpPr>
          <p:cNvPr id="442" name="Google Shape;442;p97"/>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443" name="Google Shape;443;p97"/>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444" name="Google Shape;444;p97"/>
          <p:cNvPicPr preferRelativeResize="0"/>
          <p:nvPr/>
        </p:nvPicPr>
        <p:blipFill rotWithShape="1">
          <a:blip r:embed="rId3">
            <a:alphaModFix/>
          </a:blip>
          <a:srcRect b="17108" l="0" r="0" t="0"/>
          <a:stretch/>
        </p:blipFill>
        <p:spPr>
          <a:xfrm>
            <a:off x="6513700" y="2481275"/>
            <a:ext cx="1905024" cy="2662227"/>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1">
  <p:cSld name="Actividad práctica 1">
    <p:bg>
      <p:bgPr>
        <a:noFill/>
      </p:bgPr>
    </p:bg>
    <p:spTree>
      <p:nvGrpSpPr>
        <p:cNvPr id="445" name="Shape 445"/>
        <p:cNvGrpSpPr/>
        <p:nvPr/>
      </p:nvGrpSpPr>
      <p:grpSpPr>
        <a:xfrm>
          <a:off x="0" y="0"/>
          <a:ext cx="0" cy="0"/>
          <a:chOff x="0" y="0"/>
          <a:chExt cx="0" cy="0"/>
        </a:xfrm>
      </p:grpSpPr>
      <p:sp>
        <p:nvSpPr>
          <p:cNvPr id="446" name="Google Shape;446;p98"/>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98"/>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430098"/>
              </a:buClr>
              <a:buSzPts val="1800"/>
              <a:buNone/>
              <a:defRPr sz="1800">
                <a:solidFill>
                  <a:srgbClr val="430098"/>
                </a:solidFill>
              </a:defRPr>
            </a:lvl1pPr>
            <a:lvl2pPr lvl="1"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448" name="Google Shape;448;p98"/>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449" name="Google Shape;449;p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2">
  <p:cSld name="1_Teoría y Carrera 4">
    <p:bg>
      <p:bgPr>
        <a:noFill/>
      </p:bgPr>
    </p:bg>
    <p:spTree>
      <p:nvGrpSpPr>
        <p:cNvPr id="450" name="Shape 450"/>
        <p:cNvGrpSpPr/>
        <p:nvPr/>
      </p:nvGrpSpPr>
      <p:grpSpPr>
        <a:xfrm>
          <a:off x="0" y="0"/>
          <a:ext cx="0" cy="0"/>
          <a:chOff x="0" y="0"/>
          <a:chExt cx="0" cy="0"/>
        </a:xfrm>
      </p:grpSpPr>
      <p:sp>
        <p:nvSpPr>
          <p:cNvPr id="451" name="Google Shape;451;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452" name="Google Shape;452;p99"/>
          <p:cNvGrpSpPr/>
          <p:nvPr/>
        </p:nvGrpSpPr>
        <p:grpSpPr>
          <a:xfrm>
            <a:off x="830394" y="1191276"/>
            <a:ext cx="745764" cy="45826"/>
            <a:chOff x="4580561" y="2589004"/>
            <a:chExt cx="1064464" cy="25200"/>
          </a:xfrm>
        </p:grpSpPr>
        <p:sp>
          <p:nvSpPr>
            <p:cNvPr id="453" name="Google Shape;453;p99"/>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99"/>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99"/>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3">
  <p:cSld name="SECTION_HEADER_1_5">
    <p:bg>
      <p:bgPr>
        <a:noFill/>
      </p:bgPr>
    </p:bg>
    <p:spTree>
      <p:nvGrpSpPr>
        <p:cNvPr id="456" name="Shape 456"/>
        <p:cNvGrpSpPr/>
        <p:nvPr/>
      </p:nvGrpSpPr>
      <p:grpSpPr>
        <a:xfrm>
          <a:off x="0" y="0"/>
          <a:ext cx="0" cy="0"/>
          <a:chOff x="0" y="0"/>
          <a:chExt cx="0" cy="0"/>
        </a:xfrm>
      </p:grpSpPr>
      <p:grpSp>
        <p:nvGrpSpPr>
          <p:cNvPr id="457" name="Google Shape;457;p100"/>
          <p:cNvGrpSpPr/>
          <p:nvPr/>
        </p:nvGrpSpPr>
        <p:grpSpPr>
          <a:xfrm>
            <a:off x="830394" y="1191276"/>
            <a:ext cx="745764" cy="45826"/>
            <a:chOff x="4580561" y="2589004"/>
            <a:chExt cx="1064464" cy="25200"/>
          </a:xfrm>
        </p:grpSpPr>
        <p:sp>
          <p:nvSpPr>
            <p:cNvPr id="458" name="Google Shape;458;p100"/>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00"/>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10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461" name="Google Shape;461;p100"/>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462" name="Google Shape;462;p100"/>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463" name="Google Shape;463;p100"/>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1">
  <p:cSld name="TITLE_AND_TWO_COLUMNS_2">
    <p:bg>
      <p:bgPr>
        <a:noFill/>
      </p:bgPr>
    </p:bg>
    <p:spTree>
      <p:nvGrpSpPr>
        <p:cNvPr id="464" name="Shape 464"/>
        <p:cNvGrpSpPr/>
        <p:nvPr/>
      </p:nvGrpSpPr>
      <p:grpSpPr>
        <a:xfrm>
          <a:off x="0" y="0"/>
          <a:ext cx="0" cy="0"/>
          <a:chOff x="0" y="0"/>
          <a:chExt cx="0" cy="0"/>
        </a:xfrm>
      </p:grpSpPr>
      <p:sp>
        <p:nvSpPr>
          <p:cNvPr id="465" name="Google Shape;465;p101"/>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01"/>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467" name="Google Shape;467;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1">
  <p:cSld name="TITLE_AND_BODY_1_3">
    <p:bg>
      <p:bgPr>
        <a:noFill/>
      </p:bgPr>
    </p:bg>
    <p:spTree>
      <p:nvGrpSpPr>
        <p:cNvPr id="468" name="Shape 468"/>
        <p:cNvGrpSpPr/>
        <p:nvPr/>
      </p:nvGrpSpPr>
      <p:grpSpPr>
        <a:xfrm>
          <a:off x="0" y="0"/>
          <a:ext cx="0" cy="0"/>
          <a:chOff x="0" y="0"/>
          <a:chExt cx="0" cy="0"/>
        </a:xfrm>
      </p:grpSpPr>
      <p:sp>
        <p:nvSpPr>
          <p:cNvPr id="469" name="Google Shape;469;p102"/>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10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471" name="Google Shape;471;p10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472" name="Google Shape;472;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6.xml"/><Relationship Id="rId20" Type="http://schemas.openxmlformats.org/officeDocument/2006/relationships/slideLayout" Target="../slideLayouts/slideLayout76.xml"/><Relationship Id="rId42" Type="http://schemas.openxmlformats.org/officeDocument/2006/relationships/slideLayout" Target="../slideLayouts/slideLayout98.xml"/><Relationship Id="rId41" Type="http://schemas.openxmlformats.org/officeDocument/2006/relationships/slideLayout" Target="../slideLayouts/slideLayout97.xml"/><Relationship Id="rId22" Type="http://schemas.openxmlformats.org/officeDocument/2006/relationships/slideLayout" Target="../slideLayouts/slideLayout78.xml"/><Relationship Id="rId44" Type="http://schemas.openxmlformats.org/officeDocument/2006/relationships/slideLayout" Target="../slideLayouts/slideLayout100.xml"/><Relationship Id="rId21" Type="http://schemas.openxmlformats.org/officeDocument/2006/relationships/slideLayout" Target="../slideLayouts/slideLayout77.xml"/><Relationship Id="rId43" Type="http://schemas.openxmlformats.org/officeDocument/2006/relationships/slideLayout" Target="../slideLayouts/slideLayout99.xml"/><Relationship Id="rId24" Type="http://schemas.openxmlformats.org/officeDocument/2006/relationships/slideLayout" Target="../slideLayouts/slideLayout80.xml"/><Relationship Id="rId46" Type="http://schemas.openxmlformats.org/officeDocument/2006/relationships/theme" Target="../theme/theme2.xml"/><Relationship Id="rId23" Type="http://schemas.openxmlformats.org/officeDocument/2006/relationships/slideLayout" Target="../slideLayouts/slideLayout79.xml"/><Relationship Id="rId45" Type="http://schemas.openxmlformats.org/officeDocument/2006/relationships/slideLayout" Target="../slideLayouts/slideLayout101.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5" Type="http://schemas.openxmlformats.org/officeDocument/2006/relationships/slideLayout" Target="../slideLayouts/slideLayout61.xml"/><Relationship Id="rId6" Type="http://schemas.openxmlformats.org/officeDocument/2006/relationships/slideLayout" Target="../slideLayouts/slideLayout62.xml"/><Relationship Id="rId29" Type="http://schemas.openxmlformats.org/officeDocument/2006/relationships/slideLayout" Target="../slideLayouts/slideLayout85.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11" Type="http://schemas.openxmlformats.org/officeDocument/2006/relationships/slideLayout" Target="../slideLayouts/slideLayout67.xml"/><Relationship Id="rId33" Type="http://schemas.openxmlformats.org/officeDocument/2006/relationships/slideLayout" Target="../slideLayouts/slideLayout89.xml"/><Relationship Id="rId10" Type="http://schemas.openxmlformats.org/officeDocument/2006/relationships/slideLayout" Target="../slideLayouts/slideLayout66.xml"/><Relationship Id="rId32" Type="http://schemas.openxmlformats.org/officeDocument/2006/relationships/slideLayout" Target="../slideLayouts/slideLayout88.xml"/><Relationship Id="rId13" Type="http://schemas.openxmlformats.org/officeDocument/2006/relationships/slideLayout" Target="../slideLayouts/slideLayout69.xml"/><Relationship Id="rId35" Type="http://schemas.openxmlformats.org/officeDocument/2006/relationships/slideLayout" Target="../slideLayouts/slideLayout91.xml"/><Relationship Id="rId12" Type="http://schemas.openxmlformats.org/officeDocument/2006/relationships/slideLayout" Target="../slideLayouts/slideLayout68.xml"/><Relationship Id="rId34" Type="http://schemas.openxmlformats.org/officeDocument/2006/relationships/slideLayout" Target="../slideLayouts/slideLayout90.xml"/><Relationship Id="rId15" Type="http://schemas.openxmlformats.org/officeDocument/2006/relationships/slideLayout" Target="../slideLayouts/slideLayout71.xml"/><Relationship Id="rId37" Type="http://schemas.openxmlformats.org/officeDocument/2006/relationships/slideLayout" Target="../slideLayouts/slideLayout93.xml"/><Relationship Id="rId14" Type="http://schemas.openxmlformats.org/officeDocument/2006/relationships/slideLayout" Target="../slideLayouts/slideLayout70.xml"/><Relationship Id="rId36" Type="http://schemas.openxmlformats.org/officeDocument/2006/relationships/slideLayout" Target="../slideLayouts/slideLayout92.xml"/><Relationship Id="rId17" Type="http://schemas.openxmlformats.org/officeDocument/2006/relationships/slideLayout" Target="../slideLayouts/slideLayout73.xml"/><Relationship Id="rId39" Type="http://schemas.openxmlformats.org/officeDocument/2006/relationships/slideLayout" Target="../slideLayouts/slideLayout95.xml"/><Relationship Id="rId16" Type="http://schemas.openxmlformats.org/officeDocument/2006/relationships/slideLayout" Target="../slideLayouts/slideLayout72.xml"/><Relationship Id="rId38" Type="http://schemas.openxmlformats.org/officeDocument/2006/relationships/slideLayout" Target="../slideLayouts/slideLayout94.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266" name="Shape 266"/>
        <p:cNvGrpSpPr/>
        <p:nvPr/>
      </p:nvGrpSpPr>
      <p:grpSpPr>
        <a:xfrm>
          <a:off x="0" y="0"/>
          <a:ext cx="0" cy="0"/>
          <a:chOff x="0" y="0"/>
          <a:chExt cx="0" cy="0"/>
        </a:xfrm>
      </p:grpSpPr>
      <p:sp>
        <p:nvSpPr>
          <p:cNvPr id="267" name="Google Shape;267;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268" name="Google Shape;268;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269" name="Google Shape;269;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 Id="rId3"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 Id="rId3" Type="http://schemas.openxmlformats.org/officeDocument/2006/relationships/image" Target="../media/image5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7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59.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7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59.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6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hyperlink" Target="https://github.com/tqchen/xgboost/tree/master/demo/guide-python" TargetMode="Externa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61.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61.gif"/><Relationship Id="rId4" Type="http://schemas.openxmlformats.org/officeDocument/2006/relationships/image" Target="../media/image72.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74.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image" Target="../media/image6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8.xml"/><Relationship Id="rId3" Type="http://schemas.openxmlformats.org/officeDocument/2006/relationships/image" Target="../media/image70.png"/><Relationship Id="rId4" Type="http://schemas.openxmlformats.org/officeDocument/2006/relationships/hyperlink" Target="https://towardsdatascience.com/ensemble-methods-bagging-boosting-and-stacking-c9214a10a205" TargetMode="External"/><Relationship Id="rId5" Type="http://schemas.openxmlformats.org/officeDocument/2006/relationships/hyperlink" Target="https://towardsdatascience.com/understanding-random-forest-58381e0602d2" TargetMode="External"/><Relationship Id="rId6" Type="http://schemas.openxmlformats.org/officeDocument/2006/relationships/hyperlink" Target="https://medium.com/soldai/ensamble-de-clasificadores-usando-adaboost-50bc2ca47640" TargetMode="External"/><Relationship Id="rId7" Type="http://schemas.openxmlformats.org/officeDocument/2006/relationships/hyperlink" Target="https://machinelearningmastery.com/gentle-introduction-xgboost-applied-machine-learni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5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xml"/><Relationship Id="rId3" Type="http://schemas.openxmlformats.org/officeDocument/2006/relationships/image" Target="../media/image5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42" name="Shape 542"/>
        <p:cNvGrpSpPr/>
        <p:nvPr/>
      </p:nvGrpSpPr>
      <p:grpSpPr>
        <a:xfrm>
          <a:off x="0" y="0"/>
          <a:ext cx="0" cy="0"/>
          <a:chOff x="0" y="0"/>
          <a:chExt cx="0" cy="0"/>
        </a:xfrm>
      </p:grpSpPr>
      <p:sp>
        <p:nvSpPr>
          <p:cNvPr id="543" name="Google Shape;543;p114"/>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Ensambles</a:t>
            </a:r>
            <a:endParaRPr b="1" sz="2800">
              <a:solidFill>
                <a:srgbClr val="E1446D"/>
              </a:solidFill>
              <a:latin typeface="Rubik"/>
              <a:ea typeface="Rubik"/>
              <a:cs typeface="Rubik"/>
              <a:sym typeface="Rubik"/>
            </a:endParaRPr>
          </a:p>
        </p:txBody>
      </p:sp>
      <p:sp>
        <p:nvSpPr>
          <p:cNvPr id="544" name="Google Shape;544;p114"/>
          <p:cNvSpPr txBox="1"/>
          <p:nvPr/>
        </p:nvSpPr>
        <p:spPr>
          <a:xfrm>
            <a:off x="899775" y="1044225"/>
            <a:ext cx="66696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800">
                <a:solidFill>
                  <a:srgbClr val="009BDE"/>
                </a:solidFill>
                <a:latin typeface="Rubik"/>
                <a:ea typeface="Rubik"/>
                <a:cs typeface="Rubik"/>
                <a:sym typeface="Rubik"/>
              </a:rPr>
              <a:t>Idea:</a:t>
            </a:r>
            <a:r>
              <a:rPr lang="es" sz="1800">
                <a:solidFill>
                  <a:srgbClr val="434343"/>
                </a:solidFill>
                <a:latin typeface="Rubik Light"/>
                <a:ea typeface="Rubik Light"/>
                <a:cs typeface="Rubik Light"/>
                <a:sym typeface="Rubik Light"/>
              </a:rPr>
              <a:t> la idea aquí es </a:t>
            </a:r>
            <a:r>
              <a:rPr lang="es" sz="1800">
                <a:solidFill>
                  <a:srgbClr val="009BDE"/>
                </a:solidFill>
                <a:latin typeface="Rubik Light"/>
                <a:ea typeface="Rubik Light"/>
                <a:cs typeface="Rubik Light"/>
                <a:sym typeface="Rubik Light"/>
              </a:rPr>
              <a:t>entrenar múltiples modelos</a:t>
            </a:r>
            <a:r>
              <a:rPr lang="es" sz="1800">
                <a:solidFill>
                  <a:srgbClr val="434343"/>
                </a:solidFill>
                <a:latin typeface="Rubik Light"/>
                <a:ea typeface="Rubik Light"/>
                <a:cs typeface="Rubik Light"/>
                <a:sym typeface="Rubik Light"/>
              </a:rPr>
              <a:t>, cada uno con el objetivo de predecir o clasificar un conjunto de resultados. De esta manera </a:t>
            </a:r>
            <a:r>
              <a:rPr lang="es" sz="1800">
                <a:solidFill>
                  <a:srgbClr val="009BDE"/>
                </a:solidFill>
                <a:latin typeface="Rubik Light"/>
                <a:ea typeface="Rubik Light"/>
                <a:cs typeface="Rubik Light"/>
                <a:sym typeface="Rubik Light"/>
              </a:rPr>
              <a:t>convertimos a un grupo de modelos débiles en un sólo modelo fuerte.</a:t>
            </a:r>
            <a:endParaRPr sz="1800">
              <a:solidFill>
                <a:srgbClr val="009BDE"/>
              </a:solidFill>
              <a:latin typeface="Rubik Light"/>
              <a:ea typeface="Rubik Light"/>
              <a:cs typeface="Rubik Light"/>
              <a:sym typeface="Rubik Light"/>
            </a:endParaRPr>
          </a:p>
        </p:txBody>
      </p:sp>
      <p:sp>
        <p:nvSpPr>
          <p:cNvPr id="545" name="Google Shape;545;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1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51" name="Google Shape;551;p115"/>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
        <p:nvSpPr>
          <p:cNvPr id="552" name="Google Shape;552;p115"/>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0" lang="es" sz="4400" u="none" cap="none" strike="noStrike">
                <a:solidFill>
                  <a:srgbClr val="434343"/>
                </a:solidFill>
                <a:latin typeface="Rubik"/>
                <a:ea typeface="Rubik"/>
                <a:cs typeface="Rubik"/>
                <a:sym typeface="Rubik"/>
              </a:rPr>
              <a:t>¿</a:t>
            </a:r>
            <a:r>
              <a:rPr lang="es" sz="4400">
                <a:solidFill>
                  <a:srgbClr val="434343"/>
                </a:solidFill>
                <a:latin typeface="Rubik"/>
                <a:ea typeface="Rubik"/>
                <a:cs typeface="Rubik"/>
                <a:sym typeface="Rubik"/>
              </a:rPr>
              <a:t>Qué necesitamos para que esta idea funcione?</a:t>
            </a:r>
            <a:endParaRPr i="0" sz="4400" u="none" cap="none" strike="noStrike">
              <a:solidFill>
                <a:srgbClr val="434343"/>
              </a:solidFill>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56" name="Shape 556"/>
        <p:cNvGrpSpPr/>
        <p:nvPr/>
      </p:nvGrpSpPr>
      <p:grpSpPr>
        <a:xfrm>
          <a:off x="0" y="0"/>
          <a:ext cx="0" cy="0"/>
          <a:chOff x="0" y="0"/>
          <a:chExt cx="0" cy="0"/>
        </a:xfrm>
      </p:grpSpPr>
      <p:sp>
        <p:nvSpPr>
          <p:cNvPr id="557" name="Google Shape;557;p116"/>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Ensambles</a:t>
            </a:r>
            <a:endParaRPr b="1" sz="2800">
              <a:solidFill>
                <a:srgbClr val="E1446D"/>
              </a:solidFill>
              <a:latin typeface="Rubik"/>
              <a:ea typeface="Rubik"/>
              <a:cs typeface="Rubik"/>
              <a:sym typeface="Rubik"/>
            </a:endParaRPr>
          </a:p>
        </p:txBody>
      </p:sp>
      <p:sp>
        <p:nvSpPr>
          <p:cNvPr id="558" name="Google Shape;558;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59" name="Google Shape;559;p116"/>
          <p:cNvSpPr txBox="1"/>
          <p:nvPr/>
        </p:nvSpPr>
        <p:spPr>
          <a:xfrm>
            <a:off x="899775" y="1021925"/>
            <a:ext cx="7515900" cy="145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Rubik Light"/>
                <a:ea typeface="Rubik Light"/>
                <a:cs typeface="Rubik Light"/>
                <a:sym typeface="Rubik Light"/>
              </a:rPr>
              <a:t>Si todos los modelos son muy parecidos, no van a agregar mucha información nueva en la votación. </a:t>
            </a:r>
            <a:endParaRPr sz="1600">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sz="1600">
              <a:latin typeface="Rubik Light"/>
              <a:ea typeface="Rubik Light"/>
              <a:cs typeface="Rubik Light"/>
              <a:sym typeface="Rubik Light"/>
            </a:endParaRPr>
          </a:p>
          <a:p>
            <a:pPr indent="0" lvl="0" marL="0" marR="0" rtl="0" algn="l">
              <a:lnSpc>
                <a:spcPct val="100000"/>
              </a:lnSpc>
              <a:spcBef>
                <a:spcPts val="0"/>
              </a:spcBef>
              <a:spcAft>
                <a:spcPts val="0"/>
              </a:spcAft>
              <a:buNone/>
            </a:pPr>
            <a:r>
              <a:rPr lang="es" sz="1600">
                <a:latin typeface="Rubik Light"/>
                <a:ea typeface="Rubik Light"/>
                <a:cs typeface="Rubik Light"/>
                <a:sym typeface="Rubik Light"/>
              </a:rPr>
              <a:t>Necesitamos modelos diferentes entre sí, poco correlacionados. </a:t>
            </a:r>
            <a:endParaRPr sz="1600">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rPr lang="es" sz="1600">
                <a:solidFill>
                  <a:srgbClr val="009BDE"/>
                </a:solidFill>
                <a:latin typeface="Rubik Light"/>
                <a:ea typeface="Rubik Light"/>
                <a:cs typeface="Rubik Light"/>
                <a:sym typeface="Rubik Light"/>
              </a:rPr>
              <a:t>Los modelos pueden ser diferentes entre sí por una variedad de razones:</a:t>
            </a:r>
            <a:endParaRPr sz="1600">
              <a:solidFill>
                <a:srgbClr val="009BDE"/>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sz="1600">
              <a:latin typeface="Rubik Light"/>
              <a:ea typeface="Rubik Light"/>
              <a:cs typeface="Rubik Light"/>
              <a:sym typeface="Rubik Light"/>
            </a:endParaRPr>
          </a:p>
        </p:txBody>
      </p:sp>
      <p:cxnSp>
        <p:nvCxnSpPr>
          <p:cNvPr id="560" name="Google Shape;560;p116"/>
          <p:cNvCxnSpPr/>
          <p:nvPr/>
        </p:nvCxnSpPr>
        <p:spPr>
          <a:xfrm>
            <a:off x="2078075" y="2474875"/>
            <a:ext cx="0" cy="1469700"/>
          </a:xfrm>
          <a:prstGeom prst="straightConnector1">
            <a:avLst/>
          </a:prstGeom>
          <a:noFill/>
          <a:ln cap="flat" cmpd="sng" w="9525">
            <a:solidFill>
              <a:schemeClr val="dk2"/>
            </a:solidFill>
            <a:prstDash val="solid"/>
            <a:round/>
            <a:headEnd len="med" w="med" type="none"/>
            <a:tailEnd len="med" w="med" type="none"/>
          </a:ln>
        </p:spPr>
      </p:cxnSp>
      <p:sp>
        <p:nvSpPr>
          <p:cNvPr id="561" name="Google Shape;561;p116"/>
          <p:cNvSpPr txBox="1"/>
          <p:nvPr/>
        </p:nvSpPr>
        <p:spPr>
          <a:xfrm>
            <a:off x="2078075" y="2980075"/>
            <a:ext cx="6218400" cy="9759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SzPts val="1600"/>
              <a:buFont typeface="Rubik"/>
              <a:buChar char="●"/>
            </a:pPr>
            <a:r>
              <a:rPr lang="es" sz="1600">
                <a:solidFill>
                  <a:srgbClr val="434343"/>
                </a:solidFill>
                <a:latin typeface="Rubik"/>
                <a:ea typeface="Rubik"/>
                <a:cs typeface="Rubik"/>
                <a:sym typeface="Rubik"/>
              </a:rPr>
              <a:t>Puede haber diferencia en la </a:t>
            </a:r>
            <a:r>
              <a:rPr lang="es" sz="1600">
                <a:solidFill>
                  <a:srgbClr val="009BDE"/>
                </a:solidFill>
                <a:latin typeface="Rubik"/>
                <a:ea typeface="Rubik"/>
                <a:cs typeface="Rubik"/>
                <a:sym typeface="Rubik"/>
              </a:rPr>
              <a:t>población de datos</a:t>
            </a:r>
            <a:endParaRPr sz="1600">
              <a:solidFill>
                <a:srgbClr val="009BDE"/>
              </a:solidFill>
              <a:latin typeface="Rubik"/>
              <a:ea typeface="Rubik"/>
              <a:cs typeface="Rubik"/>
              <a:sym typeface="Rubik"/>
            </a:endParaRPr>
          </a:p>
          <a:p>
            <a:pPr indent="-330200" lvl="0" marL="457200" marR="0" rtl="0" algn="l">
              <a:lnSpc>
                <a:spcPct val="100000"/>
              </a:lnSpc>
              <a:spcBef>
                <a:spcPts val="0"/>
              </a:spcBef>
              <a:spcAft>
                <a:spcPts val="0"/>
              </a:spcAft>
              <a:buClr>
                <a:srgbClr val="434343"/>
              </a:buClr>
              <a:buSzPts val="1600"/>
              <a:buFont typeface="Rubik"/>
              <a:buChar char="●"/>
            </a:pPr>
            <a:r>
              <a:rPr lang="es" sz="1600">
                <a:solidFill>
                  <a:srgbClr val="434343"/>
                </a:solidFill>
                <a:latin typeface="Rubik"/>
                <a:ea typeface="Rubik"/>
                <a:cs typeface="Rubik"/>
                <a:sym typeface="Rubik"/>
              </a:rPr>
              <a:t>Puede haber una </a:t>
            </a:r>
            <a:r>
              <a:rPr lang="es" sz="1600">
                <a:solidFill>
                  <a:srgbClr val="009BDE"/>
                </a:solidFill>
                <a:latin typeface="Rubik"/>
                <a:ea typeface="Rubik"/>
                <a:cs typeface="Rubik"/>
                <a:sym typeface="Rubik"/>
              </a:rPr>
              <a:t>técnica de modelado</a:t>
            </a:r>
            <a:r>
              <a:rPr lang="es" sz="1600">
                <a:solidFill>
                  <a:srgbClr val="434343"/>
                </a:solidFill>
                <a:latin typeface="Rubik"/>
                <a:ea typeface="Rubik"/>
                <a:cs typeface="Rubik"/>
                <a:sym typeface="Rubik"/>
              </a:rPr>
              <a:t> utilizada diferente</a:t>
            </a:r>
            <a:endParaRPr sz="1600">
              <a:solidFill>
                <a:srgbClr val="434343"/>
              </a:solidFill>
              <a:latin typeface="Rubik"/>
              <a:ea typeface="Rubik"/>
              <a:cs typeface="Rubik"/>
              <a:sym typeface="Rubik"/>
            </a:endParaRPr>
          </a:p>
          <a:p>
            <a:pPr indent="-330200" lvl="0" marL="457200" marR="0" rtl="0" algn="l">
              <a:lnSpc>
                <a:spcPct val="100000"/>
              </a:lnSpc>
              <a:spcBef>
                <a:spcPts val="0"/>
              </a:spcBef>
              <a:spcAft>
                <a:spcPts val="0"/>
              </a:spcAft>
              <a:buClr>
                <a:srgbClr val="434343"/>
              </a:buClr>
              <a:buSzPts val="1600"/>
              <a:buFont typeface="Rubik"/>
              <a:buChar char="●"/>
            </a:pPr>
            <a:r>
              <a:rPr lang="es" sz="1600">
                <a:solidFill>
                  <a:srgbClr val="434343"/>
                </a:solidFill>
                <a:latin typeface="Rubik"/>
                <a:ea typeface="Rubik"/>
                <a:cs typeface="Rubik"/>
                <a:sym typeface="Rubik"/>
              </a:rPr>
              <a:t>Puede haber una </a:t>
            </a:r>
            <a:r>
              <a:rPr lang="es" sz="1600">
                <a:solidFill>
                  <a:srgbClr val="009BDE"/>
                </a:solidFill>
                <a:latin typeface="Rubik"/>
                <a:ea typeface="Rubik"/>
                <a:cs typeface="Rubik"/>
                <a:sym typeface="Rubik"/>
              </a:rPr>
              <a:t>hipótesis</a:t>
            </a:r>
            <a:r>
              <a:rPr lang="es" sz="1600">
                <a:solidFill>
                  <a:srgbClr val="434343"/>
                </a:solidFill>
                <a:latin typeface="Rubik"/>
                <a:ea typeface="Rubik"/>
                <a:cs typeface="Rubik"/>
                <a:sym typeface="Rubik"/>
              </a:rPr>
              <a:t> diferente</a:t>
            </a:r>
            <a:endParaRPr sz="1600">
              <a:solidFill>
                <a:srgbClr val="434343"/>
              </a:solidFill>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117"/>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t>Técnicas de Ensamble</a:t>
            </a:r>
            <a:endParaRPr sz="1400"/>
          </a:p>
        </p:txBody>
      </p:sp>
      <p:sp>
        <p:nvSpPr>
          <p:cNvPr id="567" name="Google Shape;567;p1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68" name="Google Shape;568;p117"/>
          <p:cNvSpPr txBox="1"/>
          <p:nvPr/>
        </p:nvSpPr>
        <p:spPr>
          <a:xfrm>
            <a:off x="2428375" y="587675"/>
            <a:ext cx="6128400" cy="405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latin typeface="Rubik Light"/>
                <a:ea typeface="Rubik Light"/>
                <a:cs typeface="Rubik Light"/>
                <a:sym typeface="Rubik Light"/>
              </a:rPr>
              <a:t>Existen varias técnicas para generar modelos de ensambles. </a:t>
            </a:r>
            <a:endParaRPr sz="1600">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rPr lang="es" sz="1600">
                <a:latin typeface="Rubik Light"/>
                <a:ea typeface="Rubik Light"/>
                <a:cs typeface="Rubik Light"/>
                <a:sym typeface="Rubik Light"/>
              </a:rPr>
              <a:t>Las más conocidas son:</a:t>
            </a:r>
            <a:endParaRPr sz="1600">
              <a:latin typeface="Rubik Light"/>
              <a:ea typeface="Rubik Light"/>
              <a:cs typeface="Rubik Light"/>
              <a:sym typeface="Rubik Light"/>
            </a:endParaRPr>
          </a:p>
          <a:p>
            <a:pPr indent="0" lvl="0" marL="0" marR="0" rtl="0" algn="l">
              <a:lnSpc>
                <a:spcPct val="100000"/>
              </a:lnSpc>
              <a:spcBef>
                <a:spcPts val="0"/>
              </a:spcBef>
              <a:spcAft>
                <a:spcPts val="0"/>
              </a:spcAft>
              <a:buNone/>
            </a:pPr>
            <a:r>
              <a:t/>
            </a:r>
            <a:endParaRPr sz="1600">
              <a:latin typeface="Rubik Light"/>
              <a:ea typeface="Rubik Light"/>
              <a:cs typeface="Rubik Light"/>
              <a:sym typeface="Rubik Light"/>
            </a:endParaRPr>
          </a:p>
          <a:p>
            <a:pPr indent="0" lvl="0" marL="0" marR="0" rtl="0" algn="l">
              <a:lnSpc>
                <a:spcPct val="100000"/>
              </a:lnSpc>
              <a:spcBef>
                <a:spcPts val="0"/>
              </a:spcBef>
              <a:spcAft>
                <a:spcPts val="0"/>
              </a:spcAft>
              <a:buNone/>
            </a:pPr>
            <a:r>
              <a:rPr lang="es" sz="3600">
                <a:solidFill>
                  <a:srgbClr val="009BDE"/>
                </a:solidFill>
                <a:latin typeface="Rubik Medium"/>
                <a:ea typeface="Rubik Medium"/>
                <a:cs typeface="Rubik Medium"/>
                <a:sym typeface="Rubik Medium"/>
              </a:rPr>
              <a:t>BAGGING. </a:t>
            </a:r>
            <a:endParaRPr sz="3600">
              <a:solidFill>
                <a:srgbClr val="009BDE"/>
              </a:solidFill>
              <a:latin typeface="Rubik Medium"/>
              <a:ea typeface="Rubik Medium"/>
              <a:cs typeface="Rubik Medium"/>
              <a:sym typeface="Rubik Medium"/>
            </a:endParaRPr>
          </a:p>
          <a:p>
            <a:pPr indent="0" lvl="0" marL="0" marR="0" rtl="0" algn="l">
              <a:lnSpc>
                <a:spcPct val="100000"/>
              </a:lnSpc>
              <a:spcBef>
                <a:spcPts val="0"/>
              </a:spcBef>
              <a:spcAft>
                <a:spcPts val="0"/>
              </a:spcAft>
              <a:buClr>
                <a:srgbClr val="000000"/>
              </a:buClr>
              <a:buSzPts val="1600"/>
              <a:buFont typeface="Arial"/>
              <a:buNone/>
            </a:pPr>
            <a:r>
              <a:rPr lang="es" sz="3600">
                <a:solidFill>
                  <a:srgbClr val="009BDE"/>
                </a:solidFill>
                <a:latin typeface="Rubik Medium"/>
                <a:ea typeface="Rubik Medium"/>
                <a:cs typeface="Rubik Medium"/>
                <a:sym typeface="Rubik Medium"/>
              </a:rPr>
              <a:t>BOOSTING.</a:t>
            </a:r>
            <a:endParaRPr sz="3600">
              <a:solidFill>
                <a:srgbClr val="009BDE"/>
              </a:solidFill>
              <a:latin typeface="Rubik Medium"/>
              <a:ea typeface="Rubik Medium"/>
              <a:cs typeface="Rubik Medium"/>
              <a:sym typeface="Rubik Medium"/>
            </a:endParaRPr>
          </a:p>
          <a:p>
            <a:pPr indent="0" lvl="0" marL="0" marR="0" rtl="0" algn="l">
              <a:lnSpc>
                <a:spcPct val="100000"/>
              </a:lnSpc>
              <a:spcBef>
                <a:spcPts val="0"/>
              </a:spcBef>
              <a:spcAft>
                <a:spcPts val="0"/>
              </a:spcAft>
              <a:buClr>
                <a:srgbClr val="000000"/>
              </a:buClr>
              <a:buSzPts val="1600"/>
              <a:buFont typeface="Arial"/>
              <a:buNone/>
            </a:pPr>
            <a:r>
              <a:rPr lang="es" sz="3600">
                <a:solidFill>
                  <a:srgbClr val="434343"/>
                </a:solidFill>
                <a:latin typeface="Rubik Medium"/>
                <a:ea typeface="Rubik Medium"/>
                <a:cs typeface="Rubik Medium"/>
                <a:sym typeface="Rubik Medium"/>
              </a:rPr>
              <a:t>STACKING.</a:t>
            </a:r>
            <a:endParaRPr sz="3600">
              <a:solidFill>
                <a:srgbClr val="434343"/>
              </a:solidFill>
              <a:latin typeface="Rubik Medium"/>
              <a:ea typeface="Rubik Medium"/>
              <a:cs typeface="Rubik Medium"/>
              <a:sym typeface="Rubik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74" name="Google Shape;574;p118"/>
          <p:cNvSpPr txBox="1"/>
          <p:nvPr/>
        </p:nvSpPr>
        <p:spPr>
          <a:xfrm>
            <a:off x="2428375" y="587675"/>
            <a:ext cx="6366000" cy="6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3000">
                <a:solidFill>
                  <a:srgbClr val="434343"/>
                </a:solidFill>
                <a:latin typeface="Rubik Medium"/>
                <a:ea typeface="Rubik Medium"/>
                <a:cs typeface="Rubik Medium"/>
                <a:sym typeface="Rubik Medium"/>
              </a:rPr>
              <a:t>Bagging (</a:t>
            </a:r>
            <a:r>
              <a:rPr lang="es" sz="3000">
                <a:solidFill>
                  <a:srgbClr val="009BDE"/>
                </a:solidFill>
                <a:latin typeface="Rubik Medium"/>
                <a:ea typeface="Rubik Medium"/>
                <a:cs typeface="Rubik Medium"/>
                <a:sym typeface="Rubik Medium"/>
              </a:rPr>
              <a:t>Bootstrap</a:t>
            </a:r>
            <a:r>
              <a:rPr lang="es" sz="3000">
                <a:solidFill>
                  <a:srgbClr val="434343"/>
                </a:solidFill>
                <a:latin typeface="Rubik Medium"/>
                <a:ea typeface="Rubik Medium"/>
                <a:cs typeface="Rubik Medium"/>
                <a:sym typeface="Rubik Medium"/>
              </a:rPr>
              <a:t> Aggregation)</a:t>
            </a:r>
            <a:endParaRPr sz="3000">
              <a:solidFill>
                <a:srgbClr val="434343"/>
              </a:solidFill>
              <a:latin typeface="Rubik Medium"/>
              <a:ea typeface="Rubik Medium"/>
              <a:cs typeface="Rubik Medium"/>
              <a:sym typeface="Rubik Medium"/>
            </a:endParaRPr>
          </a:p>
        </p:txBody>
      </p:sp>
      <p:sp>
        <p:nvSpPr>
          <p:cNvPr id="575" name="Google Shape;575;p118"/>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t>Técnicas de Ensamble</a:t>
            </a:r>
            <a:endParaRPr sz="1400"/>
          </a:p>
        </p:txBody>
      </p:sp>
      <p:sp>
        <p:nvSpPr>
          <p:cNvPr id="576" name="Google Shape;576;p118"/>
          <p:cNvSpPr txBox="1"/>
          <p:nvPr/>
        </p:nvSpPr>
        <p:spPr>
          <a:xfrm>
            <a:off x="2428400" y="1677450"/>
            <a:ext cx="6288900" cy="17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600" u="none" cap="none" strike="noStrike">
                <a:solidFill>
                  <a:srgbClr val="434343"/>
                </a:solidFill>
                <a:latin typeface="Rubik Light"/>
                <a:ea typeface="Rubik Light"/>
                <a:cs typeface="Rubik Light"/>
                <a:sym typeface="Rubik Light"/>
              </a:rPr>
              <a:t>El </a:t>
            </a:r>
            <a:r>
              <a:rPr b="1" i="0" lang="es" sz="1600" u="none" cap="none" strike="noStrike">
                <a:solidFill>
                  <a:srgbClr val="009BDE"/>
                </a:solidFill>
                <a:latin typeface="Rubik"/>
                <a:ea typeface="Rubik"/>
                <a:cs typeface="Rubik"/>
                <a:sym typeface="Rubik"/>
              </a:rPr>
              <a:t>Bagging</a:t>
            </a:r>
            <a:r>
              <a:rPr i="0" lang="es" sz="1600" u="none" cap="none" strike="noStrike">
                <a:solidFill>
                  <a:srgbClr val="434343"/>
                </a:solidFill>
                <a:latin typeface="Rubik Light"/>
                <a:ea typeface="Rubik Light"/>
                <a:cs typeface="Rubik Light"/>
                <a:sym typeface="Rubik Light"/>
              </a:rPr>
              <a:t> implementa predictores similares en poblaciones de muestras pequeñas y luego vota entre todas las predicciones.</a:t>
            </a:r>
            <a:endParaRPr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434343"/>
              </a:solidFill>
              <a:latin typeface="Rubik Light"/>
              <a:ea typeface="Rubik Light"/>
              <a:cs typeface="Rubik Light"/>
              <a:sym typeface="Rubik Light"/>
            </a:endParaRPr>
          </a:p>
          <a:p>
            <a:pPr indent="-330200" lvl="0" marL="457200" marR="0" rtl="0" algn="l">
              <a:lnSpc>
                <a:spcPct val="100000"/>
              </a:lnSpc>
              <a:spcBef>
                <a:spcPts val="0"/>
              </a:spcBef>
              <a:spcAft>
                <a:spcPts val="0"/>
              </a:spcAft>
              <a:buClr>
                <a:srgbClr val="434343"/>
              </a:buClr>
              <a:buSzPts val="1600"/>
              <a:buFont typeface="Rubik"/>
              <a:buChar char="●"/>
            </a:pPr>
            <a:r>
              <a:rPr i="0" lang="es" sz="1600" u="none" cap="none" strike="noStrike">
                <a:solidFill>
                  <a:srgbClr val="434343"/>
                </a:solidFill>
                <a:latin typeface="Rubik Light"/>
                <a:ea typeface="Rubik Light"/>
                <a:cs typeface="Rubik Light"/>
                <a:sym typeface="Rubik Light"/>
              </a:rPr>
              <a:t>Combina </a:t>
            </a:r>
            <a:r>
              <a:rPr i="0" lang="es" sz="1600" u="none" cap="none" strike="noStrike">
                <a:solidFill>
                  <a:srgbClr val="009BDE"/>
                </a:solidFill>
                <a:latin typeface="Rubik Light"/>
                <a:ea typeface="Rubik Light"/>
                <a:cs typeface="Rubik Light"/>
                <a:sym typeface="Rubik Light"/>
              </a:rPr>
              <a:t>Bootstrapping</a:t>
            </a:r>
            <a:r>
              <a:rPr i="0" lang="es" sz="1600" u="none" cap="none" strike="noStrike">
                <a:solidFill>
                  <a:srgbClr val="434343"/>
                </a:solidFill>
                <a:latin typeface="Rubik Light"/>
                <a:ea typeface="Rubik Light"/>
                <a:cs typeface="Rubik Light"/>
                <a:sym typeface="Rubik Light"/>
              </a:rPr>
              <a:t> (muestreo de datos con reemplazo) y </a:t>
            </a:r>
            <a:r>
              <a:rPr i="0" lang="es" sz="1600" u="none" cap="none" strike="noStrike">
                <a:solidFill>
                  <a:srgbClr val="009BDE"/>
                </a:solidFill>
                <a:latin typeface="Rubik Light"/>
                <a:ea typeface="Rubik Light"/>
                <a:cs typeface="Rubik Light"/>
                <a:sym typeface="Rubik Light"/>
              </a:rPr>
              <a:t>Aggregation</a:t>
            </a:r>
            <a:r>
              <a:rPr i="0" lang="es" sz="1600" u="none" cap="none" strike="noStrike">
                <a:solidFill>
                  <a:srgbClr val="434343"/>
                </a:solidFill>
                <a:latin typeface="Rubik Light"/>
                <a:ea typeface="Rubik Light"/>
                <a:cs typeface="Rubik Light"/>
                <a:sym typeface="Rubik Light"/>
              </a:rPr>
              <a:t> (votación) para formar un modelo de ensamble.</a:t>
            </a:r>
            <a:endParaRPr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800"/>
              <a:buFont typeface="Arial"/>
              <a:buNone/>
            </a:pPr>
            <a:r>
              <a:t/>
            </a:r>
            <a:endParaRPr i="0" sz="16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1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82" name="Google Shape;582;p119"/>
          <p:cNvSpPr txBox="1"/>
          <p:nvPr/>
        </p:nvSpPr>
        <p:spPr>
          <a:xfrm>
            <a:off x="2428375" y="587675"/>
            <a:ext cx="6366000" cy="6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3000">
                <a:solidFill>
                  <a:srgbClr val="434343"/>
                </a:solidFill>
                <a:latin typeface="Rubik Medium"/>
                <a:ea typeface="Rubik Medium"/>
                <a:cs typeface="Rubik Medium"/>
                <a:sym typeface="Rubik Medium"/>
              </a:rPr>
              <a:t>Bagging (</a:t>
            </a:r>
            <a:r>
              <a:rPr lang="es" sz="3000">
                <a:solidFill>
                  <a:srgbClr val="009BDE"/>
                </a:solidFill>
                <a:latin typeface="Rubik Medium"/>
                <a:ea typeface="Rubik Medium"/>
                <a:cs typeface="Rubik Medium"/>
                <a:sym typeface="Rubik Medium"/>
              </a:rPr>
              <a:t>Bootstrap</a:t>
            </a:r>
            <a:r>
              <a:rPr lang="es" sz="3000">
                <a:solidFill>
                  <a:srgbClr val="434343"/>
                </a:solidFill>
                <a:latin typeface="Rubik Medium"/>
                <a:ea typeface="Rubik Medium"/>
                <a:cs typeface="Rubik Medium"/>
                <a:sym typeface="Rubik Medium"/>
              </a:rPr>
              <a:t> Aggregation)</a:t>
            </a:r>
            <a:endParaRPr sz="3000">
              <a:solidFill>
                <a:srgbClr val="434343"/>
              </a:solidFill>
              <a:latin typeface="Rubik Medium"/>
              <a:ea typeface="Rubik Medium"/>
              <a:cs typeface="Rubik Medium"/>
              <a:sym typeface="Rubik Medium"/>
            </a:endParaRPr>
          </a:p>
        </p:txBody>
      </p:sp>
      <p:sp>
        <p:nvSpPr>
          <p:cNvPr id="583" name="Google Shape;583;p119"/>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t>Técnicas de Ensamble</a:t>
            </a:r>
            <a:endParaRPr sz="1400"/>
          </a:p>
        </p:txBody>
      </p:sp>
      <p:sp>
        <p:nvSpPr>
          <p:cNvPr id="584" name="Google Shape;584;p119"/>
          <p:cNvSpPr txBox="1"/>
          <p:nvPr/>
        </p:nvSpPr>
        <p:spPr>
          <a:xfrm>
            <a:off x="2428400" y="1677450"/>
            <a:ext cx="6288900" cy="17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600" u="none" cap="none" strike="noStrike">
                <a:solidFill>
                  <a:srgbClr val="434343"/>
                </a:solidFill>
                <a:latin typeface="Rubik Light"/>
                <a:ea typeface="Rubik Light"/>
                <a:cs typeface="Rubik Light"/>
                <a:sym typeface="Rubik Light"/>
              </a:rPr>
              <a:t>El </a:t>
            </a:r>
            <a:r>
              <a:rPr b="1" i="0" lang="es" sz="1600" u="none" cap="none" strike="noStrike">
                <a:solidFill>
                  <a:srgbClr val="009BDE"/>
                </a:solidFill>
                <a:latin typeface="Rubik"/>
                <a:ea typeface="Rubik"/>
                <a:cs typeface="Rubik"/>
                <a:sym typeface="Rubik"/>
              </a:rPr>
              <a:t>Bagging</a:t>
            </a:r>
            <a:r>
              <a:rPr i="0" lang="es" sz="1600" u="none" cap="none" strike="noStrike">
                <a:solidFill>
                  <a:srgbClr val="434343"/>
                </a:solidFill>
                <a:latin typeface="Rubik Light"/>
                <a:ea typeface="Rubik Light"/>
                <a:cs typeface="Rubik Light"/>
                <a:sym typeface="Rubik Light"/>
              </a:rPr>
              <a:t> implementa predictores similares en poblaciones de muestras pequeñas y luego vota entre todas las predicciones.</a:t>
            </a:r>
            <a:endParaRPr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434343"/>
              </a:solidFill>
              <a:latin typeface="Rubik Light"/>
              <a:ea typeface="Rubik Light"/>
              <a:cs typeface="Rubik Light"/>
              <a:sym typeface="Rubik Light"/>
            </a:endParaRPr>
          </a:p>
          <a:p>
            <a:pPr indent="-330200" lvl="0" marL="457200" marR="0" rtl="0" algn="l">
              <a:lnSpc>
                <a:spcPct val="100000"/>
              </a:lnSpc>
              <a:spcBef>
                <a:spcPts val="0"/>
              </a:spcBef>
              <a:spcAft>
                <a:spcPts val="0"/>
              </a:spcAft>
              <a:buClr>
                <a:srgbClr val="434343"/>
              </a:buClr>
              <a:buSzPts val="1600"/>
              <a:buFont typeface="Rubik"/>
              <a:buChar char="●"/>
            </a:pPr>
            <a:r>
              <a:rPr i="0" lang="es" sz="1600" u="none" cap="none" strike="noStrike">
                <a:solidFill>
                  <a:srgbClr val="434343"/>
                </a:solidFill>
                <a:latin typeface="Rubik Light"/>
                <a:ea typeface="Rubik Light"/>
                <a:cs typeface="Rubik Light"/>
                <a:sym typeface="Rubik Light"/>
              </a:rPr>
              <a:t>Combina </a:t>
            </a:r>
            <a:r>
              <a:rPr i="0" lang="es" sz="1600" u="none" cap="none" strike="noStrike">
                <a:solidFill>
                  <a:srgbClr val="009BDE"/>
                </a:solidFill>
                <a:latin typeface="Rubik Light"/>
                <a:ea typeface="Rubik Light"/>
                <a:cs typeface="Rubik Light"/>
                <a:sym typeface="Rubik Light"/>
              </a:rPr>
              <a:t>Bootstrapping</a:t>
            </a:r>
            <a:r>
              <a:rPr i="0" lang="es" sz="1600" u="none" cap="none" strike="noStrike">
                <a:solidFill>
                  <a:srgbClr val="434343"/>
                </a:solidFill>
                <a:latin typeface="Rubik Light"/>
                <a:ea typeface="Rubik Light"/>
                <a:cs typeface="Rubik Light"/>
                <a:sym typeface="Rubik Light"/>
              </a:rPr>
              <a:t> (muestreo de datos con reemplazo) y </a:t>
            </a:r>
            <a:r>
              <a:rPr i="0" lang="es" sz="1600" u="none" cap="none" strike="noStrike">
                <a:solidFill>
                  <a:srgbClr val="009BDE"/>
                </a:solidFill>
                <a:latin typeface="Rubik Light"/>
                <a:ea typeface="Rubik Light"/>
                <a:cs typeface="Rubik Light"/>
                <a:sym typeface="Rubik Light"/>
              </a:rPr>
              <a:t>Aggregation</a:t>
            </a:r>
            <a:r>
              <a:rPr i="0" lang="es" sz="1600" u="none" cap="none" strike="noStrike">
                <a:solidFill>
                  <a:srgbClr val="434343"/>
                </a:solidFill>
                <a:latin typeface="Rubik Light"/>
                <a:ea typeface="Rubik Light"/>
                <a:cs typeface="Rubik Light"/>
                <a:sym typeface="Rubik Light"/>
              </a:rPr>
              <a:t> (votación) para formar un modelo de ensamble.</a:t>
            </a:r>
            <a:endParaRPr i="0" sz="1600" u="none" cap="none" strike="noStrike">
              <a:solidFill>
                <a:srgbClr val="434343"/>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400"/>
              <a:buFont typeface="Arial"/>
              <a:buNone/>
            </a:pPr>
            <a:r>
              <a:t/>
            </a:r>
            <a:endParaRPr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None/>
            </a:pPr>
            <a:r>
              <a:rPr b="1" i="0" lang="es" sz="2400" u="none" cap="none" strike="noStrike">
                <a:solidFill>
                  <a:srgbClr val="009BDE"/>
                </a:solidFill>
                <a:latin typeface="Rubik"/>
                <a:ea typeface="Rubik"/>
                <a:cs typeface="Rubik"/>
                <a:sym typeface="Rubik"/>
              </a:rPr>
              <a:t>Reduce el error de varianza y ayuda a evitar el sobreajuste.</a:t>
            </a:r>
            <a:endParaRPr b="1" i="0" sz="24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800"/>
              <a:buFont typeface="Arial"/>
              <a:buNone/>
            </a:pPr>
            <a:r>
              <a:t/>
            </a:r>
            <a:endParaRPr i="0" sz="16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1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90" name="Google Shape;590;p120"/>
          <p:cNvSpPr txBox="1"/>
          <p:nvPr/>
        </p:nvSpPr>
        <p:spPr>
          <a:xfrm>
            <a:off x="2428375" y="587675"/>
            <a:ext cx="6366000" cy="6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3000">
                <a:solidFill>
                  <a:srgbClr val="434343"/>
                </a:solidFill>
                <a:latin typeface="Rubik Medium"/>
                <a:ea typeface="Rubik Medium"/>
                <a:cs typeface="Rubik Medium"/>
                <a:sym typeface="Rubik Medium"/>
              </a:rPr>
              <a:t>Bagging (</a:t>
            </a:r>
            <a:r>
              <a:rPr lang="es" sz="3000">
                <a:solidFill>
                  <a:srgbClr val="009BDE"/>
                </a:solidFill>
                <a:latin typeface="Rubik Medium"/>
                <a:ea typeface="Rubik Medium"/>
                <a:cs typeface="Rubik Medium"/>
                <a:sym typeface="Rubik Medium"/>
              </a:rPr>
              <a:t>Bootstrap</a:t>
            </a:r>
            <a:r>
              <a:rPr lang="es" sz="3000">
                <a:solidFill>
                  <a:srgbClr val="434343"/>
                </a:solidFill>
                <a:latin typeface="Rubik Medium"/>
                <a:ea typeface="Rubik Medium"/>
                <a:cs typeface="Rubik Medium"/>
                <a:sym typeface="Rubik Medium"/>
              </a:rPr>
              <a:t> Aggregation)</a:t>
            </a:r>
            <a:endParaRPr sz="3000">
              <a:solidFill>
                <a:srgbClr val="434343"/>
              </a:solidFill>
              <a:latin typeface="Rubik Medium"/>
              <a:ea typeface="Rubik Medium"/>
              <a:cs typeface="Rubik Medium"/>
              <a:sym typeface="Rubik Medium"/>
            </a:endParaRPr>
          </a:p>
        </p:txBody>
      </p:sp>
      <p:sp>
        <p:nvSpPr>
          <p:cNvPr id="591" name="Google Shape;591;p120"/>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t>Técnicas de Ensamble</a:t>
            </a:r>
            <a:endParaRPr sz="1400"/>
          </a:p>
        </p:txBody>
      </p:sp>
      <p:pic>
        <p:nvPicPr>
          <p:cNvPr id="592" name="Google Shape;592;p120"/>
          <p:cNvPicPr preferRelativeResize="0"/>
          <p:nvPr/>
        </p:nvPicPr>
        <p:blipFill rotWithShape="1">
          <a:blip r:embed="rId3">
            <a:alphaModFix/>
          </a:blip>
          <a:srcRect b="5918" l="7563" r="2289" t="5475"/>
          <a:stretch/>
        </p:blipFill>
        <p:spPr>
          <a:xfrm>
            <a:off x="2660050" y="1784300"/>
            <a:ext cx="5902650" cy="2668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1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98" name="Google Shape;598;p121"/>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t>Técnicas de Ensamble</a:t>
            </a:r>
            <a:endParaRPr sz="1400"/>
          </a:p>
        </p:txBody>
      </p:sp>
      <p:pic>
        <p:nvPicPr>
          <p:cNvPr id="599" name="Google Shape;599;p121"/>
          <p:cNvPicPr preferRelativeResize="0"/>
          <p:nvPr/>
        </p:nvPicPr>
        <p:blipFill rotWithShape="1">
          <a:blip r:embed="rId3">
            <a:alphaModFix/>
          </a:blip>
          <a:srcRect b="2940" l="4214" r="0" t="0"/>
          <a:stretch/>
        </p:blipFill>
        <p:spPr>
          <a:xfrm>
            <a:off x="3240175" y="174113"/>
            <a:ext cx="3509100" cy="47952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03" name="Shape 603"/>
        <p:cNvGrpSpPr/>
        <p:nvPr/>
      </p:nvGrpSpPr>
      <p:grpSpPr>
        <a:xfrm>
          <a:off x="0" y="0"/>
          <a:ext cx="0" cy="0"/>
          <a:chOff x="0" y="0"/>
          <a:chExt cx="0" cy="0"/>
        </a:xfrm>
      </p:grpSpPr>
      <p:sp>
        <p:nvSpPr>
          <p:cNvPr id="604" name="Google Shape;604;p12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34343"/>
                </a:solidFill>
                <a:latin typeface="Rubik Medium"/>
                <a:ea typeface="Rubik Medium"/>
                <a:cs typeface="Rubik Medium"/>
                <a:sym typeface="Rubik Medium"/>
              </a:rPr>
              <a:t>Bagging (</a:t>
            </a:r>
            <a:r>
              <a:rPr lang="es" sz="2400">
                <a:solidFill>
                  <a:srgbClr val="009BDE"/>
                </a:solidFill>
                <a:latin typeface="Rubik Medium"/>
                <a:ea typeface="Rubik Medium"/>
                <a:cs typeface="Rubik Medium"/>
                <a:sym typeface="Rubik Medium"/>
              </a:rPr>
              <a:t>Bootstrap</a:t>
            </a:r>
            <a:r>
              <a:rPr lang="es" sz="2400">
                <a:solidFill>
                  <a:srgbClr val="434343"/>
                </a:solidFill>
                <a:latin typeface="Rubik Medium"/>
                <a:ea typeface="Rubik Medium"/>
                <a:cs typeface="Rubik Medium"/>
                <a:sym typeface="Rubik Medium"/>
              </a:rPr>
              <a:t> Aggregation)</a:t>
            </a:r>
            <a:endParaRPr b="1" sz="2400">
              <a:solidFill>
                <a:srgbClr val="434343"/>
              </a:solidFill>
              <a:latin typeface="Rubik"/>
              <a:ea typeface="Rubik"/>
              <a:cs typeface="Rubik"/>
              <a:sym typeface="Rubik"/>
            </a:endParaRPr>
          </a:p>
        </p:txBody>
      </p:sp>
      <p:pic>
        <p:nvPicPr>
          <p:cNvPr id="605" name="Google Shape;605;p122"/>
          <p:cNvPicPr preferRelativeResize="0"/>
          <p:nvPr/>
        </p:nvPicPr>
        <p:blipFill rotWithShape="1">
          <a:blip r:embed="rId3">
            <a:alphaModFix amt="64000"/>
          </a:blip>
          <a:srcRect b="26694" l="0" r="-140" t="23034"/>
          <a:stretch/>
        </p:blipFill>
        <p:spPr>
          <a:xfrm>
            <a:off x="6" y="2557750"/>
            <a:ext cx="9144000" cy="2585700"/>
          </a:xfrm>
          <a:prstGeom prst="rect">
            <a:avLst/>
          </a:prstGeom>
          <a:noFill/>
          <a:ln>
            <a:noFill/>
          </a:ln>
        </p:spPr>
      </p:pic>
      <p:sp>
        <p:nvSpPr>
          <p:cNvPr id="606" name="Google Shape;606;p122"/>
          <p:cNvSpPr txBox="1"/>
          <p:nvPr/>
        </p:nvSpPr>
        <p:spPr>
          <a:xfrm>
            <a:off x="899550" y="1219825"/>
            <a:ext cx="7860600" cy="8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a:ea typeface="Rubik"/>
                <a:cs typeface="Rubik"/>
                <a:sym typeface="Rubik"/>
              </a:rPr>
              <a:t>Ésta técnica se puede usar con cualquier tipo de modelo: Árboles, KNN, SVM, etc.</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lang="es" sz="1800">
                <a:solidFill>
                  <a:srgbClr val="434343"/>
                </a:solidFill>
                <a:latin typeface="Rubik"/>
                <a:ea typeface="Rubik"/>
                <a:cs typeface="Rubik"/>
                <a:sym typeface="Rubik"/>
              </a:rPr>
              <a:t>Pero </a:t>
            </a:r>
            <a:r>
              <a:rPr lang="es" sz="1800">
                <a:solidFill>
                  <a:srgbClr val="009BDE"/>
                </a:solidFill>
                <a:latin typeface="Rubik"/>
                <a:ea typeface="Rubik"/>
                <a:cs typeface="Rubik"/>
                <a:sym typeface="Rubik"/>
              </a:rPr>
              <a:t>lo más común</a:t>
            </a:r>
            <a:r>
              <a:rPr lang="es" sz="1800">
                <a:solidFill>
                  <a:srgbClr val="434343"/>
                </a:solidFill>
                <a:latin typeface="Rubik"/>
                <a:ea typeface="Rubik"/>
                <a:cs typeface="Rubik"/>
                <a:sym typeface="Rubik"/>
              </a:rPr>
              <a:t> es que se aplique en árboles, para crear bosques.</a:t>
            </a:r>
            <a:endParaRPr sz="1800">
              <a:solidFill>
                <a:srgbClr val="434343"/>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1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12" name="Google Shape;612;p123"/>
          <p:cNvPicPr preferRelativeResize="0"/>
          <p:nvPr/>
        </p:nvPicPr>
        <p:blipFill rotWithShape="1">
          <a:blip r:embed="rId3">
            <a:alphaModFix/>
          </a:blip>
          <a:srcRect b="0" l="0" r="0" t="0"/>
          <a:stretch/>
        </p:blipFill>
        <p:spPr>
          <a:xfrm>
            <a:off x="2276475" y="297200"/>
            <a:ext cx="5729275" cy="4549100"/>
          </a:xfrm>
          <a:prstGeom prst="rect">
            <a:avLst/>
          </a:prstGeom>
          <a:noFill/>
          <a:ln>
            <a:noFill/>
          </a:ln>
        </p:spPr>
      </p:pic>
      <p:sp>
        <p:nvSpPr>
          <p:cNvPr id="613" name="Google Shape;613;p123"/>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latin typeface="Rubik"/>
                <a:ea typeface="Rubik"/>
                <a:cs typeface="Rubik"/>
                <a:sym typeface="Rubik"/>
              </a:rPr>
              <a:t>Bagging</a:t>
            </a:r>
            <a:r>
              <a:rPr lang="es"/>
              <a:t> Random Forest</a:t>
            </a:r>
            <a:endParaRPr/>
          </a:p>
        </p:txBody>
      </p:sp>
      <p:sp>
        <p:nvSpPr>
          <p:cNvPr id="614" name="Google Shape;614;p123"/>
          <p:cNvSpPr/>
          <p:nvPr/>
        </p:nvSpPr>
        <p:spPr>
          <a:xfrm>
            <a:off x="6785550" y="297200"/>
            <a:ext cx="2238300" cy="941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23"/>
          <p:cNvSpPr txBox="1"/>
          <p:nvPr/>
        </p:nvSpPr>
        <p:spPr>
          <a:xfrm>
            <a:off x="6894200" y="416450"/>
            <a:ext cx="2021100" cy="7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¡Se llama árbol de decisión!</a:t>
            </a:r>
            <a:endParaRPr sz="1800">
              <a:solidFill>
                <a:srgbClr val="FFFFFF"/>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106"/>
          <p:cNvSpPr txBox="1"/>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rPr b="1" i="0" lang="es" sz="4200" u="none" cap="none" strike="noStrike">
                <a:solidFill>
                  <a:srgbClr val="5500FF"/>
                </a:solidFill>
                <a:latin typeface="Rubik"/>
                <a:ea typeface="Rubik"/>
                <a:cs typeface="Rubik"/>
                <a:sym typeface="Rubik"/>
              </a:rPr>
              <a:t>¡Bienvenidas/os a </a:t>
            </a:r>
            <a:endParaRPr b="1" i="0" sz="4200" u="none" cap="none" strike="noStrike">
              <a:solidFill>
                <a:srgbClr val="5500FF"/>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4200"/>
              <a:buFont typeface="Arial"/>
              <a:buNone/>
            </a:pPr>
            <a:r>
              <a:rPr b="1" i="0" lang="es" sz="4200" u="none" cap="none" strike="noStrike">
                <a:solidFill>
                  <a:srgbClr val="5500FF"/>
                </a:solidFill>
                <a:latin typeface="Rubik"/>
                <a:ea typeface="Rubik"/>
                <a:cs typeface="Rubik"/>
                <a:sym typeface="Rubik"/>
              </a:rPr>
              <a:t>Data Science!</a:t>
            </a:r>
            <a:endParaRPr b="1" i="0" sz="4200" u="none" cap="none" strike="noStrike">
              <a:solidFill>
                <a:srgbClr val="5500FF"/>
              </a:solidFill>
              <a:latin typeface="Rubik"/>
              <a:ea typeface="Rubik"/>
              <a:cs typeface="Rubik"/>
              <a:sym typeface="Rubik"/>
            </a:endParaRPr>
          </a:p>
        </p:txBody>
      </p:sp>
      <p:sp>
        <p:nvSpPr>
          <p:cNvPr id="491" name="Google Shape;491;p106"/>
          <p:cNvSpPr txBox="1"/>
          <p:nvPr/>
        </p:nvSpPr>
        <p:spPr>
          <a:xfrm>
            <a:off x="768900" y="2834125"/>
            <a:ext cx="76062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s" sz="1200">
                <a:solidFill>
                  <a:srgbClr val="E1446D"/>
                </a:solidFill>
                <a:latin typeface="Rubik Medium"/>
                <a:ea typeface="Rubik Medium"/>
                <a:cs typeface="Rubik Medium"/>
                <a:sym typeface="Rubik Medium"/>
              </a:rPr>
              <a:t>¡Gracias Martín Gonella por la creación de los contenidos de este encuentro!</a:t>
            </a:r>
            <a:endParaRPr i="0" sz="1200" u="none" cap="none" strike="noStrike">
              <a:solidFill>
                <a:srgbClr val="E1446D"/>
              </a:solidFill>
              <a:latin typeface="Rubik Medium"/>
              <a:ea typeface="Rubik Medium"/>
              <a:cs typeface="Rubik Medium"/>
              <a:sym typeface="Rubik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1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21" name="Google Shape;621;p124"/>
          <p:cNvSpPr txBox="1"/>
          <p:nvPr/>
        </p:nvSpPr>
        <p:spPr>
          <a:xfrm>
            <a:off x="572150"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Random Forest con </a:t>
            </a:r>
            <a:endParaRPr b="1" sz="2800">
              <a:solidFill>
                <a:srgbClr val="009BDE"/>
              </a:solidFill>
              <a:latin typeface="Rubik"/>
              <a:ea typeface="Rubik"/>
              <a:cs typeface="Rubik"/>
              <a:sym typeface="Rubik"/>
            </a:endParaRPr>
          </a:p>
        </p:txBody>
      </p:sp>
      <p:pic>
        <p:nvPicPr>
          <p:cNvPr id="622" name="Google Shape;622;p124"/>
          <p:cNvPicPr preferRelativeResize="0"/>
          <p:nvPr/>
        </p:nvPicPr>
        <p:blipFill>
          <a:blip r:embed="rId3">
            <a:alphaModFix/>
          </a:blip>
          <a:stretch>
            <a:fillRect/>
          </a:stretch>
        </p:blipFill>
        <p:spPr>
          <a:xfrm>
            <a:off x="4269875" y="131826"/>
            <a:ext cx="1223775" cy="658800"/>
          </a:xfrm>
          <a:prstGeom prst="rect">
            <a:avLst/>
          </a:prstGeom>
          <a:noFill/>
          <a:ln>
            <a:noFill/>
          </a:ln>
        </p:spPr>
      </p:pic>
      <p:pic>
        <p:nvPicPr>
          <p:cNvPr id="623" name="Google Shape;623;p124"/>
          <p:cNvPicPr preferRelativeResize="0"/>
          <p:nvPr/>
        </p:nvPicPr>
        <p:blipFill rotWithShape="1">
          <a:blip r:embed="rId4">
            <a:alphaModFix/>
          </a:blip>
          <a:srcRect b="0" l="0" r="0" t="0"/>
          <a:stretch/>
        </p:blipFill>
        <p:spPr>
          <a:xfrm>
            <a:off x="712950" y="1250000"/>
            <a:ext cx="7329300" cy="35588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1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29" name="Google Shape;629;p125"/>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lang="es" sz="4400">
                <a:solidFill>
                  <a:srgbClr val="434343"/>
                </a:solidFill>
                <a:latin typeface="Rubik"/>
                <a:ea typeface="Rubik"/>
                <a:cs typeface="Rubik"/>
                <a:sym typeface="Rubik"/>
              </a:rPr>
              <a:t>¡A leer la documentación!</a:t>
            </a:r>
            <a:endParaRPr i="0" sz="4400" u="none" cap="none" strike="noStrike">
              <a:solidFill>
                <a:srgbClr val="434343"/>
              </a:solidFill>
              <a:latin typeface="Rubik"/>
              <a:ea typeface="Rubik"/>
              <a:cs typeface="Rubik"/>
              <a:sym typeface="Rubi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126"/>
          <p:cNvSpPr txBox="1"/>
          <p:nvPr>
            <p:ph type="title"/>
          </p:nvPr>
        </p:nvSpPr>
        <p:spPr>
          <a:xfrm>
            <a:off x="729450" y="587675"/>
            <a:ext cx="6459900" cy="16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sz="4000"/>
              <a:t>Ensambles:</a:t>
            </a:r>
            <a:endParaRPr sz="4000"/>
          </a:p>
          <a:p>
            <a:pPr indent="0" lvl="0" marL="0" rtl="0" algn="l">
              <a:lnSpc>
                <a:spcPct val="100000"/>
              </a:lnSpc>
              <a:spcBef>
                <a:spcPts val="0"/>
              </a:spcBef>
              <a:spcAft>
                <a:spcPts val="0"/>
              </a:spcAft>
              <a:buSzPts val="1800"/>
              <a:buNone/>
            </a:pPr>
            <a:r>
              <a:rPr lang="es" sz="4000"/>
              <a:t>Boosting</a:t>
            </a:r>
            <a:endParaRPr sz="4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38" name="Shape 638"/>
        <p:cNvGrpSpPr/>
        <p:nvPr/>
      </p:nvGrpSpPr>
      <p:grpSpPr>
        <a:xfrm>
          <a:off x="0" y="0"/>
          <a:ext cx="0" cy="0"/>
          <a:chOff x="0" y="0"/>
          <a:chExt cx="0" cy="0"/>
        </a:xfrm>
      </p:grpSpPr>
      <p:sp>
        <p:nvSpPr>
          <p:cNvPr id="639" name="Google Shape;639;p127"/>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Ensambles </a:t>
            </a:r>
            <a:r>
              <a:rPr b="1" lang="es" sz="2800">
                <a:solidFill>
                  <a:srgbClr val="E1446D"/>
                </a:solidFill>
                <a:latin typeface="Rubik"/>
                <a:ea typeface="Rubik"/>
                <a:cs typeface="Rubik"/>
                <a:sym typeface="Rubik"/>
              </a:rPr>
              <a:t>· Boosting</a:t>
            </a:r>
            <a:endParaRPr b="1" sz="2800">
              <a:solidFill>
                <a:srgbClr val="E1446D"/>
              </a:solidFill>
              <a:latin typeface="Rubik"/>
              <a:ea typeface="Rubik"/>
              <a:cs typeface="Rubik"/>
              <a:sym typeface="Rubik"/>
            </a:endParaRPr>
          </a:p>
        </p:txBody>
      </p:sp>
      <p:sp>
        <p:nvSpPr>
          <p:cNvPr id="640" name="Google Shape;640;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41" name="Google Shape;641;p127"/>
          <p:cNvSpPr txBox="1"/>
          <p:nvPr/>
        </p:nvSpPr>
        <p:spPr>
          <a:xfrm>
            <a:off x="899775" y="1097000"/>
            <a:ext cx="3200700" cy="3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s" sz="1600">
                <a:latin typeface="Rubik"/>
                <a:ea typeface="Rubik"/>
                <a:cs typeface="Rubik"/>
                <a:sym typeface="Rubik"/>
              </a:rPr>
              <a:t>Se entrena una secuencia de modelos donde se da más peso a los ejemplos que fueron clasificados erróneamente por iteraciones anteriores. </a:t>
            </a:r>
            <a:endParaRPr sz="1600">
              <a:latin typeface="Rubik"/>
              <a:ea typeface="Rubik"/>
              <a:cs typeface="Rubik"/>
              <a:sym typeface="Rubik"/>
            </a:endParaRPr>
          </a:p>
          <a:p>
            <a:pPr indent="0" lvl="0" marL="0" marR="0" rtl="0" algn="l">
              <a:lnSpc>
                <a:spcPct val="100000"/>
              </a:lnSpc>
              <a:spcBef>
                <a:spcPts val="0"/>
              </a:spcBef>
              <a:spcAft>
                <a:spcPts val="0"/>
              </a:spcAft>
              <a:buClr>
                <a:srgbClr val="000000"/>
              </a:buClr>
              <a:buSzPts val="1700"/>
              <a:buFont typeface="Arial"/>
              <a:buNone/>
            </a:pPr>
            <a:r>
              <a:t/>
            </a:r>
            <a:endParaRPr sz="1600">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lang="es" sz="1600">
                <a:latin typeface="Rubik Light"/>
                <a:ea typeface="Rubik Light"/>
                <a:cs typeface="Rubik Light"/>
                <a:sym typeface="Rubik Light"/>
              </a:rPr>
              <a:t>Al igual que con bagging, las tareas de clasificación se resuelven con una mayoría ponderada de votos, y las tareas de regresión se resuelven con una suma ponderada para producir la predicción final.</a:t>
            </a:r>
            <a:endParaRPr sz="1600">
              <a:latin typeface="Rubik Light"/>
              <a:ea typeface="Rubik Light"/>
              <a:cs typeface="Rubik Light"/>
              <a:sym typeface="Rubik Light"/>
            </a:endParaRPr>
          </a:p>
        </p:txBody>
      </p:sp>
      <p:pic>
        <p:nvPicPr>
          <p:cNvPr id="642" name="Google Shape;642;p127"/>
          <p:cNvPicPr preferRelativeResize="0"/>
          <p:nvPr/>
        </p:nvPicPr>
        <p:blipFill rotWithShape="1">
          <a:blip r:embed="rId3">
            <a:alphaModFix/>
          </a:blip>
          <a:srcRect b="0" l="4874" r="2626" t="1506"/>
          <a:stretch/>
        </p:blipFill>
        <p:spPr>
          <a:xfrm>
            <a:off x="5497300" y="0"/>
            <a:ext cx="2821156"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48" name="Google Shape;648;p128"/>
          <p:cNvPicPr preferRelativeResize="0"/>
          <p:nvPr/>
        </p:nvPicPr>
        <p:blipFill rotWithShape="1">
          <a:blip r:embed="rId3">
            <a:alphaModFix/>
          </a:blip>
          <a:srcRect b="0" l="0" r="0" t="0"/>
          <a:stretch/>
        </p:blipFill>
        <p:spPr>
          <a:xfrm>
            <a:off x="928075" y="1638275"/>
            <a:ext cx="2947325" cy="2702750"/>
          </a:xfrm>
          <a:prstGeom prst="rect">
            <a:avLst/>
          </a:prstGeom>
          <a:noFill/>
          <a:ln>
            <a:noFill/>
          </a:ln>
        </p:spPr>
      </p:pic>
      <p:sp>
        <p:nvSpPr>
          <p:cNvPr id="649" name="Google Shape;649;p128"/>
          <p:cNvSpPr txBox="1"/>
          <p:nvPr/>
        </p:nvSpPr>
        <p:spPr>
          <a:xfrm>
            <a:off x="5041100" y="1958950"/>
            <a:ext cx="3266700" cy="221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1800" u="none" cap="none" strike="noStrike">
                <a:solidFill>
                  <a:srgbClr val="434343"/>
                </a:solidFill>
                <a:highlight>
                  <a:srgbClr val="FFFFFF"/>
                </a:highlight>
                <a:latin typeface="Rubik"/>
                <a:ea typeface="Rubik"/>
                <a:cs typeface="Rubik"/>
                <a:sym typeface="Rubik"/>
              </a:rPr>
              <a:t>Para explicar un poco el funcionamiento de </a:t>
            </a:r>
            <a:r>
              <a:rPr b="1" i="0" lang="es" sz="1800" u="none" cap="none" strike="noStrike">
                <a:solidFill>
                  <a:srgbClr val="434343"/>
                </a:solidFill>
                <a:highlight>
                  <a:srgbClr val="FFFFFF"/>
                </a:highlight>
                <a:latin typeface="Rubik"/>
                <a:ea typeface="Rubik"/>
                <a:cs typeface="Rubik"/>
                <a:sym typeface="Rubik"/>
              </a:rPr>
              <a:t>AdaBoost</a:t>
            </a:r>
            <a:r>
              <a:rPr b="0" i="0" lang="es" sz="1800" u="none" cap="none" strike="noStrike">
                <a:solidFill>
                  <a:srgbClr val="434343"/>
                </a:solidFill>
                <a:highlight>
                  <a:srgbClr val="FFFFFF"/>
                </a:highlight>
                <a:latin typeface="Rubik"/>
                <a:ea typeface="Rubik"/>
                <a:cs typeface="Rubik"/>
                <a:sym typeface="Rubik"/>
              </a:rPr>
              <a:t> consideremos el siguiente problema de clasificación binaria con 10 ejemplos de entrenamiento, </a:t>
            </a:r>
            <a:r>
              <a:rPr b="1" i="0" lang="es" sz="1800" u="none" cap="none" strike="noStrike">
                <a:solidFill>
                  <a:srgbClr val="434343"/>
                </a:solidFill>
                <a:highlight>
                  <a:srgbClr val="FFFFFF"/>
                </a:highlight>
                <a:latin typeface="Rubik"/>
                <a:ea typeface="Rubik"/>
                <a:cs typeface="Rubik"/>
                <a:sym typeface="Rubik"/>
              </a:rPr>
              <a:t>5 positivos y 5 negativos.</a:t>
            </a:r>
            <a:endParaRPr b="1" i="0" sz="1800" u="none" cap="none" strike="noStrike">
              <a:solidFill>
                <a:srgbClr val="434343"/>
              </a:solidFill>
              <a:highlight>
                <a:srgbClr val="FFFFFF"/>
              </a:highlight>
              <a:latin typeface="Rubik"/>
              <a:ea typeface="Rubik"/>
              <a:cs typeface="Rubik"/>
              <a:sym typeface="Rubik"/>
            </a:endParaRPr>
          </a:p>
          <a:p>
            <a:pPr indent="0" lvl="0" marL="0" marR="0" rtl="0" algn="l">
              <a:lnSpc>
                <a:spcPct val="100000"/>
              </a:lnSpc>
              <a:spcBef>
                <a:spcPts val="0"/>
              </a:spcBef>
              <a:spcAft>
                <a:spcPts val="0"/>
              </a:spcAft>
              <a:buClr>
                <a:srgbClr val="000000"/>
              </a:buClr>
              <a:buSzPts val="2400"/>
              <a:buFont typeface="Arial"/>
              <a:buNone/>
            </a:pPr>
            <a:r>
              <a:t/>
            </a:r>
            <a:endParaRPr b="0" i="0" sz="1800" u="none" cap="none" strike="noStrike">
              <a:solidFill>
                <a:srgbClr val="000000"/>
              </a:solidFill>
              <a:highlight>
                <a:srgbClr val="FFFFFF"/>
              </a:highlight>
              <a:latin typeface="Rubik"/>
              <a:ea typeface="Rubik"/>
              <a:cs typeface="Rubik"/>
              <a:sym typeface="Rubik"/>
            </a:endParaRPr>
          </a:p>
        </p:txBody>
      </p:sp>
      <p:sp>
        <p:nvSpPr>
          <p:cNvPr id="650" name="Google Shape;650;p128"/>
          <p:cNvSpPr txBox="1"/>
          <p:nvPr/>
        </p:nvSpPr>
        <p:spPr>
          <a:xfrm>
            <a:off x="727650" y="497050"/>
            <a:ext cx="81831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FFFFFF"/>
                </a:solidFill>
                <a:latin typeface="Rubik Medium"/>
                <a:ea typeface="Rubik Medium"/>
                <a:cs typeface="Rubik Medium"/>
                <a:sym typeface="Rubik Medium"/>
              </a:rPr>
              <a:t>BOOSTING: AdaBoost (1 / 5)</a:t>
            </a:r>
            <a:endParaRPr sz="2200">
              <a:solidFill>
                <a:srgbClr val="FFFFFF"/>
              </a:solidFill>
              <a:latin typeface="Rubik Medium"/>
              <a:ea typeface="Rubik Medium"/>
              <a:cs typeface="Rubik Medium"/>
              <a:sym typeface="Rubik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29"/>
          <p:cNvSpPr txBox="1"/>
          <p:nvPr/>
        </p:nvSpPr>
        <p:spPr>
          <a:xfrm>
            <a:off x="225100" y="3614675"/>
            <a:ext cx="3555600" cy="14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Light"/>
                <a:ea typeface="Rubik Light"/>
                <a:cs typeface="Rubik Light"/>
                <a:sym typeface="Rubik Light"/>
              </a:rPr>
              <a:t>A la izquierda el primer clasificador débil, una recta vertical. A la derecha de la recta, consideramos que todos los ejemplos son negativos, mientras que a la izquierda son positivos. </a:t>
            </a:r>
            <a:endParaRPr>
              <a:solidFill>
                <a:srgbClr val="E1446D"/>
              </a:solidFill>
              <a:latin typeface="Rubik Light"/>
              <a:ea typeface="Rubik Light"/>
              <a:cs typeface="Rubik Light"/>
              <a:sym typeface="Rubik Light"/>
            </a:endParaRPr>
          </a:p>
          <a:p>
            <a:pPr indent="0" lvl="0" marL="0" rtl="0" algn="ctr">
              <a:spcBef>
                <a:spcPts val="0"/>
              </a:spcBef>
              <a:spcAft>
                <a:spcPts val="0"/>
              </a:spcAft>
              <a:buNone/>
            </a:pPr>
            <a:r>
              <a:rPr b="1" lang="es">
                <a:solidFill>
                  <a:srgbClr val="E1446D"/>
                </a:solidFill>
                <a:latin typeface="Rubik"/>
                <a:ea typeface="Rubik"/>
                <a:cs typeface="Rubik"/>
                <a:sym typeface="Rubik"/>
              </a:rPr>
              <a:t>La recta clasifica mal a tres positivos.</a:t>
            </a:r>
            <a:endParaRPr b="1">
              <a:solidFill>
                <a:srgbClr val="E1446D"/>
              </a:solidFill>
              <a:latin typeface="Rubik"/>
              <a:ea typeface="Rubik"/>
              <a:cs typeface="Rubik"/>
              <a:sym typeface="Rubik"/>
            </a:endParaRPr>
          </a:p>
        </p:txBody>
      </p:sp>
      <p:sp>
        <p:nvSpPr>
          <p:cNvPr id="656" name="Google Shape;656;p1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57" name="Google Shape;657;p129"/>
          <p:cNvSpPr txBox="1"/>
          <p:nvPr/>
        </p:nvSpPr>
        <p:spPr>
          <a:xfrm>
            <a:off x="727650" y="497050"/>
            <a:ext cx="81831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FFFFFF"/>
                </a:solidFill>
                <a:latin typeface="Rubik Medium"/>
                <a:ea typeface="Rubik Medium"/>
                <a:cs typeface="Rubik Medium"/>
                <a:sym typeface="Rubik Medium"/>
              </a:rPr>
              <a:t>BOOSTING: AdaBoost (2 / 5)</a:t>
            </a:r>
            <a:endParaRPr sz="2200">
              <a:solidFill>
                <a:srgbClr val="FFFFFF"/>
              </a:solidFill>
              <a:latin typeface="Rubik Medium"/>
              <a:ea typeface="Rubik Medium"/>
              <a:cs typeface="Rubik Medium"/>
              <a:sym typeface="Rubik Medium"/>
            </a:endParaRPr>
          </a:p>
        </p:txBody>
      </p:sp>
      <p:pic>
        <p:nvPicPr>
          <p:cNvPr id="658" name="Google Shape;658;p129"/>
          <p:cNvPicPr preferRelativeResize="0"/>
          <p:nvPr/>
        </p:nvPicPr>
        <p:blipFill rotWithShape="1">
          <a:blip r:embed="rId3">
            <a:alphaModFix/>
          </a:blip>
          <a:srcRect b="6801" l="0" r="50673" t="4640"/>
          <a:stretch/>
        </p:blipFill>
        <p:spPr>
          <a:xfrm>
            <a:off x="822749" y="1379938"/>
            <a:ext cx="2360200" cy="2101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130"/>
          <p:cNvSpPr txBox="1"/>
          <p:nvPr/>
        </p:nvSpPr>
        <p:spPr>
          <a:xfrm>
            <a:off x="225100" y="3614675"/>
            <a:ext cx="3555600" cy="14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Light"/>
                <a:ea typeface="Rubik Light"/>
                <a:cs typeface="Rubik Light"/>
                <a:sym typeface="Rubik Light"/>
              </a:rPr>
              <a:t>A la izquierda el primer clasificador débil, una recta vertical. A la derecha de la recta, consideramos que todos los ejemplos son negativos, mientras que a la izquierda son positivos. </a:t>
            </a:r>
            <a:endParaRPr>
              <a:solidFill>
                <a:srgbClr val="E1446D"/>
              </a:solidFill>
              <a:latin typeface="Rubik Light"/>
              <a:ea typeface="Rubik Light"/>
              <a:cs typeface="Rubik Light"/>
              <a:sym typeface="Rubik Light"/>
            </a:endParaRPr>
          </a:p>
          <a:p>
            <a:pPr indent="0" lvl="0" marL="0" rtl="0" algn="ctr">
              <a:spcBef>
                <a:spcPts val="0"/>
              </a:spcBef>
              <a:spcAft>
                <a:spcPts val="0"/>
              </a:spcAft>
              <a:buNone/>
            </a:pPr>
            <a:r>
              <a:rPr b="1" lang="es">
                <a:solidFill>
                  <a:srgbClr val="E1446D"/>
                </a:solidFill>
                <a:latin typeface="Rubik"/>
                <a:ea typeface="Rubik"/>
                <a:cs typeface="Rubik"/>
                <a:sym typeface="Rubik"/>
              </a:rPr>
              <a:t>La recta clasifica mal a tres positivos.</a:t>
            </a:r>
            <a:endParaRPr b="1">
              <a:solidFill>
                <a:srgbClr val="E1446D"/>
              </a:solidFill>
              <a:latin typeface="Rubik"/>
              <a:ea typeface="Rubik"/>
              <a:cs typeface="Rubik"/>
              <a:sym typeface="Rubik"/>
            </a:endParaRPr>
          </a:p>
        </p:txBody>
      </p:sp>
      <p:sp>
        <p:nvSpPr>
          <p:cNvPr id="664" name="Google Shape;664;p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65" name="Google Shape;665;p130"/>
          <p:cNvSpPr txBox="1"/>
          <p:nvPr/>
        </p:nvSpPr>
        <p:spPr>
          <a:xfrm>
            <a:off x="727650" y="497050"/>
            <a:ext cx="81831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FFFFFF"/>
                </a:solidFill>
                <a:latin typeface="Rubik Medium"/>
                <a:ea typeface="Rubik Medium"/>
                <a:cs typeface="Rubik Medium"/>
                <a:sym typeface="Rubik Medium"/>
              </a:rPr>
              <a:t>BOOSTING: AdaBoost (2 / 5)</a:t>
            </a:r>
            <a:endParaRPr sz="2200">
              <a:solidFill>
                <a:srgbClr val="FFFFFF"/>
              </a:solidFill>
              <a:latin typeface="Rubik Medium"/>
              <a:ea typeface="Rubik Medium"/>
              <a:cs typeface="Rubik Medium"/>
              <a:sym typeface="Rubik Medium"/>
            </a:endParaRPr>
          </a:p>
        </p:txBody>
      </p:sp>
      <p:pic>
        <p:nvPicPr>
          <p:cNvPr id="666" name="Google Shape;666;p130"/>
          <p:cNvPicPr preferRelativeResize="0"/>
          <p:nvPr/>
        </p:nvPicPr>
        <p:blipFill rotWithShape="1">
          <a:blip r:embed="rId3">
            <a:alphaModFix/>
          </a:blip>
          <a:srcRect b="6801" l="0" r="50673" t="4640"/>
          <a:stretch/>
        </p:blipFill>
        <p:spPr>
          <a:xfrm>
            <a:off x="822749" y="1379938"/>
            <a:ext cx="2360200" cy="2101675"/>
          </a:xfrm>
          <a:prstGeom prst="rect">
            <a:avLst/>
          </a:prstGeom>
          <a:noFill/>
          <a:ln>
            <a:noFill/>
          </a:ln>
        </p:spPr>
      </p:pic>
      <p:pic>
        <p:nvPicPr>
          <p:cNvPr id="667" name="Google Shape;667;p130"/>
          <p:cNvPicPr preferRelativeResize="0"/>
          <p:nvPr/>
        </p:nvPicPr>
        <p:blipFill rotWithShape="1">
          <a:blip r:embed="rId3">
            <a:alphaModFix/>
          </a:blip>
          <a:srcRect b="6083" l="50673" r="0" t="5357"/>
          <a:stretch/>
        </p:blipFill>
        <p:spPr>
          <a:xfrm>
            <a:off x="5482675" y="1379950"/>
            <a:ext cx="2360200" cy="2101655"/>
          </a:xfrm>
          <a:prstGeom prst="rect">
            <a:avLst/>
          </a:prstGeom>
          <a:noFill/>
          <a:ln>
            <a:noFill/>
          </a:ln>
        </p:spPr>
      </p:pic>
      <p:sp>
        <p:nvSpPr>
          <p:cNvPr id="668" name="Google Shape;668;p130"/>
          <p:cNvSpPr txBox="1"/>
          <p:nvPr/>
        </p:nvSpPr>
        <p:spPr>
          <a:xfrm>
            <a:off x="4614875" y="3614675"/>
            <a:ext cx="4095900" cy="14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Light"/>
                <a:ea typeface="Rubik Light"/>
                <a:cs typeface="Rubik Light"/>
                <a:sym typeface="Rubik Light"/>
              </a:rPr>
              <a:t>Aquí vemos como los tres ejemplos mal clasificados aparecen ahora de un mayor tamaño que el resto de los ejemplos. </a:t>
            </a:r>
            <a:endParaRPr>
              <a:solidFill>
                <a:srgbClr val="434343"/>
              </a:solidFill>
              <a:latin typeface="Rubik Light"/>
              <a:ea typeface="Rubik Light"/>
              <a:cs typeface="Rubik Light"/>
              <a:sym typeface="Rubik Light"/>
            </a:endParaRPr>
          </a:p>
          <a:p>
            <a:pPr indent="0" lvl="0" marL="0" rtl="0" algn="ctr">
              <a:spcBef>
                <a:spcPts val="0"/>
              </a:spcBef>
              <a:spcAft>
                <a:spcPts val="0"/>
              </a:spcAft>
              <a:buNone/>
            </a:pPr>
            <a:r>
              <a:rPr lang="es">
                <a:solidFill>
                  <a:srgbClr val="434343"/>
                </a:solidFill>
                <a:latin typeface="Rubik Light"/>
                <a:ea typeface="Rubik Light"/>
                <a:cs typeface="Rubik Light"/>
                <a:sym typeface="Rubik Light"/>
              </a:rPr>
              <a:t>Esto simboliza que dichos ejemplos tendrán una mayor importancia al momento de seleccionar el clasificador débil de la segunda iteración.</a:t>
            </a:r>
            <a:endParaRPr>
              <a:solidFill>
                <a:srgbClr val="434343"/>
              </a:solidFill>
              <a:latin typeface="Rubik Light"/>
              <a:ea typeface="Rubik Light"/>
              <a:cs typeface="Rubik Light"/>
              <a:sym typeface="Rubik Light"/>
            </a:endParaRPr>
          </a:p>
          <a:p>
            <a:pPr indent="0" lvl="0" marL="0" rtl="0" algn="ctr">
              <a:spcBef>
                <a:spcPts val="0"/>
              </a:spcBef>
              <a:spcAft>
                <a:spcPts val="0"/>
              </a:spcAft>
              <a:buNone/>
            </a:pPr>
            <a:r>
              <a:t/>
            </a:r>
            <a:endParaRPr>
              <a:solidFill>
                <a:srgbClr val="434343"/>
              </a:solidFill>
              <a:latin typeface="Rubik Light"/>
              <a:ea typeface="Rubik Light"/>
              <a:cs typeface="Rubik Light"/>
              <a:sym typeface="Rubik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31"/>
          <p:cNvSpPr txBox="1"/>
          <p:nvPr/>
        </p:nvSpPr>
        <p:spPr>
          <a:xfrm>
            <a:off x="225100" y="3614675"/>
            <a:ext cx="3555600" cy="14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Light"/>
                <a:ea typeface="Rubik Light"/>
                <a:cs typeface="Rubik Light"/>
                <a:sym typeface="Rubik Light"/>
              </a:rPr>
              <a:t>Aquí vemos al segundo clasificador débil, que es otra recta vertical colocada más hacia la derecha. </a:t>
            </a:r>
            <a:endParaRPr>
              <a:solidFill>
                <a:srgbClr val="434343"/>
              </a:solidFill>
              <a:latin typeface="Rubik Light"/>
              <a:ea typeface="Rubik Light"/>
              <a:cs typeface="Rubik Light"/>
              <a:sym typeface="Rubik Light"/>
            </a:endParaRPr>
          </a:p>
          <a:p>
            <a:pPr indent="0" lvl="0" marL="0" rtl="0" algn="ctr">
              <a:spcBef>
                <a:spcPts val="0"/>
              </a:spcBef>
              <a:spcAft>
                <a:spcPts val="0"/>
              </a:spcAft>
              <a:buNone/>
            </a:pPr>
            <a:r>
              <a:rPr lang="es">
                <a:solidFill>
                  <a:srgbClr val="434343"/>
                </a:solidFill>
                <a:latin typeface="Rubik Light"/>
                <a:ea typeface="Rubik Light"/>
                <a:cs typeface="Rubik Light"/>
                <a:sym typeface="Rubik Light"/>
              </a:rPr>
              <a:t>Este segundo clasificador se equivoca también en tres ejemplos, </a:t>
            </a:r>
            <a:endParaRPr>
              <a:solidFill>
                <a:srgbClr val="434343"/>
              </a:solidFill>
              <a:latin typeface="Rubik Light"/>
              <a:ea typeface="Rubik Light"/>
              <a:cs typeface="Rubik Light"/>
              <a:sym typeface="Rubik Light"/>
            </a:endParaRPr>
          </a:p>
          <a:p>
            <a:pPr indent="0" lvl="0" marL="0" rtl="0" algn="ctr">
              <a:spcBef>
                <a:spcPts val="0"/>
              </a:spcBef>
              <a:spcAft>
                <a:spcPts val="0"/>
              </a:spcAft>
              <a:buNone/>
            </a:pPr>
            <a:r>
              <a:rPr lang="es">
                <a:solidFill>
                  <a:srgbClr val="E1446D"/>
                </a:solidFill>
                <a:latin typeface="Rubik"/>
                <a:ea typeface="Rubik"/>
                <a:cs typeface="Rubik"/>
                <a:sym typeface="Rubik"/>
              </a:rPr>
              <a:t>ya que clasifica mal ejemplos negativos. </a:t>
            </a:r>
            <a:endParaRPr>
              <a:solidFill>
                <a:srgbClr val="E1446D"/>
              </a:solidFill>
              <a:latin typeface="Rubik"/>
              <a:ea typeface="Rubik"/>
              <a:cs typeface="Rubik"/>
              <a:sym typeface="Rubik"/>
            </a:endParaRPr>
          </a:p>
        </p:txBody>
      </p:sp>
      <p:sp>
        <p:nvSpPr>
          <p:cNvPr id="674" name="Google Shape;674;p1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75" name="Google Shape;675;p131"/>
          <p:cNvSpPr txBox="1"/>
          <p:nvPr/>
        </p:nvSpPr>
        <p:spPr>
          <a:xfrm>
            <a:off x="727650" y="497050"/>
            <a:ext cx="81831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FFFFFF"/>
                </a:solidFill>
                <a:latin typeface="Rubik Medium"/>
                <a:ea typeface="Rubik Medium"/>
                <a:cs typeface="Rubik Medium"/>
                <a:sym typeface="Rubik Medium"/>
              </a:rPr>
              <a:t>BOOSTING: AdaBoost (3 / 5)</a:t>
            </a:r>
            <a:endParaRPr sz="2200">
              <a:solidFill>
                <a:srgbClr val="FFFFFF"/>
              </a:solidFill>
              <a:latin typeface="Rubik Medium"/>
              <a:ea typeface="Rubik Medium"/>
              <a:cs typeface="Rubik Medium"/>
              <a:sym typeface="Rubik Medium"/>
            </a:endParaRPr>
          </a:p>
        </p:txBody>
      </p:sp>
      <p:sp>
        <p:nvSpPr>
          <p:cNvPr id="676" name="Google Shape;676;p131"/>
          <p:cNvSpPr txBox="1"/>
          <p:nvPr/>
        </p:nvSpPr>
        <p:spPr>
          <a:xfrm>
            <a:off x="4614875" y="3614675"/>
            <a:ext cx="4095900" cy="14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Light"/>
                <a:ea typeface="Rubik Light"/>
                <a:cs typeface="Rubik Light"/>
                <a:sym typeface="Rubik Light"/>
              </a:rPr>
              <a:t>Aquí vemos que para la tercera iteración los ejemplos negativos mal clasificados tienen ahora el mayor tamaño, es decir, tendrán mayor importancia en la siguiente iteración.</a:t>
            </a:r>
            <a:endParaRPr>
              <a:solidFill>
                <a:srgbClr val="434343"/>
              </a:solidFill>
              <a:latin typeface="Rubik Light"/>
              <a:ea typeface="Rubik Light"/>
              <a:cs typeface="Rubik Light"/>
              <a:sym typeface="Rubik Light"/>
            </a:endParaRPr>
          </a:p>
          <a:p>
            <a:pPr indent="0" lvl="0" marL="0" rtl="0" algn="ctr">
              <a:spcBef>
                <a:spcPts val="0"/>
              </a:spcBef>
              <a:spcAft>
                <a:spcPts val="0"/>
              </a:spcAft>
              <a:buNone/>
            </a:pPr>
            <a:r>
              <a:t/>
            </a:r>
            <a:endParaRPr>
              <a:solidFill>
                <a:srgbClr val="434343"/>
              </a:solidFill>
              <a:latin typeface="Rubik Light"/>
              <a:ea typeface="Rubik Light"/>
              <a:cs typeface="Rubik Light"/>
              <a:sym typeface="Rubik Light"/>
            </a:endParaRPr>
          </a:p>
        </p:txBody>
      </p:sp>
      <p:pic>
        <p:nvPicPr>
          <p:cNvPr id="677" name="Google Shape;677;p131"/>
          <p:cNvPicPr preferRelativeResize="0"/>
          <p:nvPr/>
        </p:nvPicPr>
        <p:blipFill rotWithShape="1">
          <a:blip r:embed="rId3">
            <a:alphaModFix/>
          </a:blip>
          <a:srcRect b="7828" l="32295" r="34150" t="6890"/>
          <a:stretch/>
        </p:blipFill>
        <p:spPr>
          <a:xfrm>
            <a:off x="836984" y="1451850"/>
            <a:ext cx="2417466" cy="2029750"/>
          </a:xfrm>
          <a:prstGeom prst="rect">
            <a:avLst/>
          </a:prstGeom>
          <a:noFill/>
          <a:ln>
            <a:noFill/>
          </a:ln>
        </p:spPr>
      </p:pic>
      <p:pic>
        <p:nvPicPr>
          <p:cNvPr id="678" name="Google Shape;678;p131"/>
          <p:cNvPicPr preferRelativeResize="0"/>
          <p:nvPr/>
        </p:nvPicPr>
        <p:blipFill rotWithShape="1">
          <a:blip r:embed="rId3">
            <a:alphaModFix/>
          </a:blip>
          <a:srcRect b="7828" l="65258" r="0" t="6890"/>
          <a:stretch/>
        </p:blipFill>
        <p:spPr>
          <a:xfrm>
            <a:off x="5442250" y="1451850"/>
            <a:ext cx="2503099" cy="20297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132"/>
          <p:cNvSpPr txBox="1"/>
          <p:nvPr/>
        </p:nvSpPr>
        <p:spPr>
          <a:xfrm>
            <a:off x="3946425" y="2263600"/>
            <a:ext cx="4456200" cy="14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Light"/>
                <a:ea typeface="Rubik Light"/>
                <a:cs typeface="Rubik Light"/>
                <a:sym typeface="Rubik Light"/>
              </a:rPr>
              <a:t>En la tercera iteración el clasificador débil resultante es una recta horizontal, como se puede observar en el cuadro de la derecha. </a:t>
            </a:r>
            <a:endParaRPr>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a:solidFill>
                  <a:srgbClr val="434343"/>
                </a:solidFill>
                <a:latin typeface="Rubik Light"/>
                <a:ea typeface="Rubik Light"/>
                <a:cs typeface="Rubik Light"/>
                <a:sym typeface="Rubik Light"/>
              </a:rPr>
              <a:t>Este clasificador se equivoca en la clasificación de un ejemplo negativo y dos positivos, que de igual forma aparecen encerrados en un círculo.</a:t>
            </a:r>
            <a:endParaRPr>
              <a:solidFill>
                <a:srgbClr val="434343"/>
              </a:solidFill>
              <a:latin typeface="Rubik Light"/>
              <a:ea typeface="Rubik Light"/>
              <a:cs typeface="Rubik Light"/>
              <a:sym typeface="Rubik Light"/>
            </a:endParaRPr>
          </a:p>
        </p:txBody>
      </p:sp>
      <p:sp>
        <p:nvSpPr>
          <p:cNvPr id="684" name="Google Shape;684;p1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85" name="Google Shape;685;p132"/>
          <p:cNvSpPr txBox="1"/>
          <p:nvPr/>
        </p:nvSpPr>
        <p:spPr>
          <a:xfrm>
            <a:off x="727650" y="497050"/>
            <a:ext cx="81831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FFFFFF"/>
                </a:solidFill>
                <a:latin typeface="Rubik Medium"/>
                <a:ea typeface="Rubik Medium"/>
                <a:cs typeface="Rubik Medium"/>
                <a:sym typeface="Rubik Medium"/>
              </a:rPr>
              <a:t>BOOSTING: AdaBoost (4 / 5)</a:t>
            </a:r>
            <a:endParaRPr sz="2200">
              <a:solidFill>
                <a:srgbClr val="FFFFFF"/>
              </a:solidFill>
              <a:latin typeface="Rubik Medium"/>
              <a:ea typeface="Rubik Medium"/>
              <a:cs typeface="Rubik Medium"/>
              <a:sym typeface="Rubik Medium"/>
            </a:endParaRPr>
          </a:p>
        </p:txBody>
      </p:sp>
      <p:pic>
        <p:nvPicPr>
          <p:cNvPr id="686" name="Google Shape;686;p132"/>
          <p:cNvPicPr preferRelativeResize="0"/>
          <p:nvPr/>
        </p:nvPicPr>
        <p:blipFill rotWithShape="1">
          <a:blip r:embed="rId3">
            <a:alphaModFix/>
          </a:blip>
          <a:srcRect b="6107" l="66460" r="0" t="10462"/>
          <a:stretch/>
        </p:blipFill>
        <p:spPr>
          <a:xfrm>
            <a:off x="877025" y="1647600"/>
            <a:ext cx="2654775" cy="2240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33"/>
          <p:cNvSpPr txBox="1"/>
          <p:nvPr/>
        </p:nvSpPr>
        <p:spPr>
          <a:xfrm>
            <a:off x="3946425" y="1706600"/>
            <a:ext cx="4207200" cy="14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434343"/>
                </a:solidFill>
                <a:latin typeface="Rubik"/>
                <a:ea typeface="Rubik"/>
                <a:cs typeface="Rubik"/>
                <a:sym typeface="Rubik"/>
              </a:rPr>
              <a:t>Finalmente, se ilustra el clasificador fuerte que resulta de crear un ensamble con tres clasificadores débiles. </a:t>
            </a:r>
            <a:r>
              <a:rPr lang="es" sz="1500">
                <a:solidFill>
                  <a:srgbClr val="434343"/>
                </a:solidFill>
                <a:latin typeface="Rubik Light"/>
                <a:ea typeface="Rubik Light"/>
                <a:cs typeface="Rubik Light"/>
                <a:sym typeface="Rubik Light"/>
              </a:rPr>
              <a:t>La forma en que utilizamos estos tres clasificadores débiles es mediante una decisión por mayoría. </a:t>
            </a:r>
            <a:endParaRPr sz="1500">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15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1500">
                <a:solidFill>
                  <a:srgbClr val="434343"/>
                </a:solidFill>
                <a:latin typeface="Rubik Light"/>
                <a:ea typeface="Rubik Light"/>
                <a:cs typeface="Rubik Light"/>
                <a:sym typeface="Rubik Light"/>
              </a:rPr>
              <a:t>Cuando deseamos clasificar un nuevo ejemplo, le preguntamos a cada uno de nuestros tres clasificadores débiles su opinión. Si la mayoría opina que el nuevo ejemplo es positivo, pues entonces la decisión del clasificador fuerte será que es un ejemplo positivo. </a:t>
            </a:r>
            <a:endParaRPr sz="1500">
              <a:solidFill>
                <a:srgbClr val="434343"/>
              </a:solidFill>
              <a:latin typeface="Rubik Light"/>
              <a:ea typeface="Rubik Light"/>
              <a:cs typeface="Rubik Light"/>
              <a:sym typeface="Rubik Light"/>
            </a:endParaRPr>
          </a:p>
        </p:txBody>
      </p:sp>
      <p:sp>
        <p:nvSpPr>
          <p:cNvPr id="692" name="Google Shape;692;p1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93" name="Google Shape;693;p133"/>
          <p:cNvSpPr txBox="1"/>
          <p:nvPr/>
        </p:nvSpPr>
        <p:spPr>
          <a:xfrm>
            <a:off x="727650" y="497050"/>
            <a:ext cx="81831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FFFFFF"/>
                </a:solidFill>
                <a:latin typeface="Rubik Medium"/>
                <a:ea typeface="Rubik Medium"/>
                <a:cs typeface="Rubik Medium"/>
                <a:sym typeface="Rubik Medium"/>
              </a:rPr>
              <a:t>BOOSTING: AdaBoost (5 / 5)</a:t>
            </a:r>
            <a:endParaRPr sz="2200">
              <a:solidFill>
                <a:srgbClr val="FFFFFF"/>
              </a:solidFill>
              <a:latin typeface="Rubik Medium"/>
              <a:ea typeface="Rubik Medium"/>
              <a:cs typeface="Rubik Medium"/>
              <a:sym typeface="Rubik Medium"/>
            </a:endParaRPr>
          </a:p>
        </p:txBody>
      </p:sp>
      <p:pic>
        <p:nvPicPr>
          <p:cNvPr id="694" name="Google Shape;694;p133"/>
          <p:cNvPicPr preferRelativeResize="0"/>
          <p:nvPr/>
        </p:nvPicPr>
        <p:blipFill rotWithShape="1">
          <a:blip r:embed="rId3">
            <a:alphaModFix/>
          </a:blip>
          <a:srcRect b="2952" l="7715" r="3498" t="6484"/>
          <a:stretch/>
        </p:blipFill>
        <p:spPr>
          <a:xfrm>
            <a:off x="727650" y="1568700"/>
            <a:ext cx="2933775" cy="265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10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graphicFrame>
        <p:nvGraphicFramePr>
          <p:cNvPr id="497" name="Google Shape;497;p107"/>
          <p:cNvGraphicFramePr/>
          <p:nvPr/>
        </p:nvGraphicFramePr>
        <p:xfrm>
          <a:off x="833125" y="1519500"/>
          <a:ext cx="3000000" cy="3000000"/>
        </p:xfrm>
        <a:graphic>
          <a:graphicData uri="http://schemas.openxmlformats.org/drawingml/2006/table">
            <a:tbl>
              <a:tblPr>
                <a:noFill/>
                <a:tableStyleId>{66164E48-7558-4312-88F8-D3A603BC977A}</a:tableStyleId>
              </a:tblPr>
              <a:tblGrid>
                <a:gridCol w="64556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¿Cómo anduvieron? </a:t>
                      </a:r>
                      <a:endParaRPr sz="1400" u="none" cap="none" strike="noStrike">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Repaso: Bagging y Random Forest </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434343"/>
                        </a:solidFill>
                        <a:latin typeface="Rubik"/>
                        <a:ea typeface="Rubik"/>
                        <a:cs typeface="Rubik"/>
                        <a:sym typeface="Rubik"/>
                      </a:endParaRPr>
                    </a:p>
                    <a:p>
                      <a:pPr indent="0" lvl="0" marL="0" marR="0" rtl="0" algn="just">
                        <a:lnSpc>
                          <a:spcPct val="115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Explicación: Boosting</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Hands-on training</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Break</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Explicación: Stacking</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Cierre</a:t>
                      </a:r>
                      <a:endParaRPr sz="1400" u="none" cap="none" strike="noStrike">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00" name="Google Shape;700;p134"/>
          <p:cNvSpPr txBox="1"/>
          <p:nvPr/>
        </p:nvSpPr>
        <p:spPr>
          <a:xfrm>
            <a:off x="572150"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Adaboost con </a:t>
            </a:r>
            <a:endParaRPr b="1" sz="2800">
              <a:solidFill>
                <a:srgbClr val="009BDE"/>
              </a:solidFill>
              <a:latin typeface="Rubik"/>
              <a:ea typeface="Rubik"/>
              <a:cs typeface="Rubik"/>
              <a:sym typeface="Rubik"/>
            </a:endParaRPr>
          </a:p>
        </p:txBody>
      </p:sp>
      <p:pic>
        <p:nvPicPr>
          <p:cNvPr id="701" name="Google Shape;701;p134"/>
          <p:cNvPicPr preferRelativeResize="0"/>
          <p:nvPr/>
        </p:nvPicPr>
        <p:blipFill>
          <a:blip r:embed="rId3">
            <a:alphaModFix/>
          </a:blip>
          <a:stretch>
            <a:fillRect/>
          </a:stretch>
        </p:blipFill>
        <p:spPr>
          <a:xfrm>
            <a:off x="3348225" y="131826"/>
            <a:ext cx="1223775" cy="658800"/>
          </a:xfrm>
          <a:prstGeom prst="rect">
            <a:avLst/>
          </a:prstGeom>
          <a:noFill/>
          <a:ln>
            <a:noFill/>
          </a:ln>
        </p:spPr>
      </p:pic>
      <p:pic>
        <p:nvPicPr>
          <p:cNvPr id="702" name="Google Shape;702;p134"/>
          <p:cNvPicPr preferRelativeResize="0"/>
          <p:nvPr/>
        </p:nvPicPr>
        <p:blipFill rotWithShape="1">
          <a:blip r:embed="rId4">
            <a:alphaModFix/>
          </a:blip>
          <a:srcRect b="0" l="0" r="0" t="0"/>
          <a:stretch/>
        </p:blipFill>
        <p:spPr>
          <a:xfrm>
            <a:off x="671702" y="1340425"/>
            <a:ext cx="8007475" cy="2955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08" name="Google Shape;708;p135"/>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lang="es" sz="4400">
                <a:solidFill>
                  <a:srgbClr val="434343"/>
                </a:solidFill>
                <a:latin typeface="Rubik"/>
                <a:ea typeface="Rubik"/>
                <a:cs typeface="Rubik"/>
                <a:sym typeface="Rubik"/>
              </a:rPr>
              <a:t>¡A leer la documentación!</a:t>
            </a:r>
            <a:endParaRPr i="0" sz="4400" u="none" cap="none" strike="noStrike">
              <a:solidFill>
                <a:srgbClr val="434343"/>
              </a:solidFill>
              <a:latin typeface="Rubik"/>
              <a:ea typeface="Rubik"/>
              <a:cs typeface="Rubik"/>
              <a:sym typeface="Rubi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14" name="Google Shape;714;p136"/>
          <p:cNvSpPr txBox="1"/>
          <p:nvPr/>
        </p:nvSpPr>
        <p:spPr>
          <a:xfrm>
            <a:off x="1139900" y="106037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500"/>
              </a:spcAft>
              <a:buClr>
                <a:srgbClr val="000000"/>
              </a:buClr>
              <a:buSzPts val="4000"/>
              <a:buFont typeface="Arial"/>
              <a:buNone/>
            </a:pPr>
            <a:r>
              <a:rPr b="1" lang="es" sz="4400">
                <a:solidFill>
                  <a:srgbClr val="434343"/>
                </a:solidFill>
                <a:latin typeface="Rubik"/>
                <a:ea typeface="Rubik"/>
                <a:cs typeface="Rubik"/>
                <a:sym typeface="Rubik"/>
              </a:rPr>
              <a:t>Boosting XG Boost </a:t>
            </a:r>
            <a:r>
              <a:rPr lang="es" sz="3600">
                <a:solidFill>
                  <a:srgbClr val="434343"/>
                </a:solidFill>
                <a:latin typeface="Rubik"/>
                <a:ea typeface="Rubik"/>
                <a:cs typeface="Rubik"/>
                <a:sym typeface="Rubik"/>
              </a:rPr>
              <a:t>(Extreme Gradient Boosting)</a:t>
            </a:r>
            <a:endParaRPr i="1" sz="3600">
              <a:solidFill>
                <a:srgbClr val="434343"/>
              </a:solidFill>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137"/>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latin typeface="Rubik"/>
                <a:ea typeface="Rubik"/>
                <a:cs typeface="Rubik"/>
                <a:sym typeface="Rubik"/>
              </a:rPr>
              <a:t>Boosting:</a:t>
            </a:r>
            <a:endParaRPr sz="1400">
              <a:latin typeface="Rubik"/>
              <a:ea typeface="Rubik"/>
              <a:cs typeface="Rubik"/>
              <a:sym typeface="Rubik"/>
            </a:endParaRPr>
          </a:p>
          <a:p>
            <a:pPr indent="0" lvl="0" marL="0" rtl="0" algn="ctr">
              <a:lnSpc>
                <a:spcPct val="100000"/>
              </a:lnSpc>
              <a:spcBef>
                <a:spcPts val="0"/>
              </a:spcBef>
              <a:spcAft>
                <a:spcPts val="0"/>
              </a:spcAft>
              <a:buSzPts val="1800"/>
              <a:buNone/>
            </a:pPr>
            <a:r>
              <a:rPr lang="es" sz="1400">
                <a:latin typeface="Rubik"/>
                <a:ea typeface="Rubik"/>
                <a:cs typeface="Rubik"/>
                <a:sym typeface="Rubik"/>
              </a:rPr>
              <a:t>XGBoost</a:t>
            </a:r>
            <a:endParaRPr sz="1400">
              <a:latin typeface="Rubik"/>
              <a:ea typeface="Rubik"/>
              <a:cs typeface="Rubik"/>
              <a:sym typeface="Rubik"/>
            </a:endParaRPr>
          </a:p>
          <a:p>
            <a:pPr indent="0" lvl="0" marL="0" rtl="0" algn="ctr">
              <a:lnSpc>
                <a:spcPct val="100000"/>
              </a:lnSpc>
              <a:spcBef>
                <a:spcPts val="0"/>
              </a:spcBef>
              <a:spcAft>
                <a:spcPts val="0"/>
              </a:spcAft>
              <a:buSzPts val="1800"/>
              <a:buNone/>
            </a:pPr>
            <a:r>
              <a:rPr lang="es" sz="1400">
                <a:latin typeface="Rubik"/>
                <a:ea typeface="Rubik"/>
                <a:cs typeface="Rubik"/>
                <a:sym typeface="Rubik"/>
              </a:rPr>
              <a:t>(Extreme Gradient Boosting)</a:t>
            </a:r>
            <a:endParaRPr sz="1400">
              <a:latin typeface="Rubik"/>
              <a:ea typeface="Rubik"/>
              <a:cs typeface="Rubik"/>
              <a:sym typeface="Rubik"/>
            </a:endParaRPr>
          </a:p>
        </p:txBody>
      </p:sp>
      <p:sp>
        <p:nvSpPr>
          <p:cNvPr id="720" name="Google Shape;720;p1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21" name="Google Shape;721;p137"/>
          <p:cNvSpPr txBox="1"/>
          <p:nvPr/>
        </p:nvSpPr>
        <p:spPr>
          <a:xfrm>
            <a:off x="2395650" y="279550"/>
            <a:ext cx="5828400" cy="3768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Rubik"/>
              <a:buChar char="●"/>
            </a:pPr>
            <a:r>
              <a:rPr i="0" lang="es" u="none" cap="none" strike="noStrike">
                <a:solidFill>
                  <a:srgbClr val="000000"/>
                </a:solidFill>
                <a:highlight>
                  <a:srgbClr val="FFFFFF"/>
                </a:highlight>
                <a:latin typeface="Rubik Light"/>
                <a:ea typeface="Rubik Light"/>
                <a:cs typeface="Rubik Light"/>
                <a:sym typeface="Rubik Light"/>
              </a:rPr>
              <a:t>XGBoost es un algoritmo que recientemente ha </a:t>
            </a:r>
            <a:r>
              <a:rPr i="0" lang="es" u="none" cap="none" strike="noStrike">
                <a:solidFill>
                  <a:srgbClr val="E1446D"/>
                </a:solidFill>
                <a:highlight>
                  <a:srgbClr val="FFFFFF"/>
                </a:highlight>
                <a:latin typeface="Rubik Light"/>
                <a:ea typeface="Rubik Light"/>
                <a:cs typeface="Rubik Light"/>
                <a:sym typeface="Rubik Light"/>
              </a:rPr>
              <a:t>dominado el aprendizaje automático</a:t>
            </a:r>
            <a:r>
              <a:rPr i="0" lang="es" u="none" cap="none" strike="noStrike">
                <a:solidFill>
                  <a:srgbClr val="000000"/>
                </a:solidFill>
                <a:highlight>
                  <a:srgbClr val="FFFFFF"/>
                </a:highlight>
                <a:latin typeface="Rubik Light"/>
                <a:ea typeface="Rubik Light"/>
                <a:cs typeface="Rubik Light"/>
                <a:sym typeface="Rubik Light"/>
              </a:rPr>
              <a:t> y sobre todo las competiciones de Kaggle (para datos estructurados). </a:t>
            </a:r>
            <a:endParaRPr i="0" u="none" cap="none" strike="noStrike">
              <a:solidFill>
                <a:srgbClr val="000000"/>
              </a:solidFill>
              <a:highlight>
                <a:srgbClr val="FFFFFF"/>
              </a:highlight>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rgbClr val="FFFFFF"/>
              </a:highlight>
              <a:latin typeface="Rubik Light"/>
              <a:ea typeface="Rubik Light"/>
              <a:cs typeface="Rubik Light"/>
              <a:sym typeface="Rubik Light"/>
            </a:endParaRPr>
          </a:p>
          <a:p>
            <a:pPr indent="-317500" lvl="0" marL="457200" marR="0" rtl="0" algn="l">
              <a:lnSpc>
                <a:spcPct val="100000"/>
              </a:lnSpc>
              <a:spcBef>
                <a:spcPts val="0"/>
              </a:spcBef>
              <a:spcAft>
                <a:spcPts val="0"/>
              </a:spcAft>
              <a:buClr>
                <a:srgbClr val="000000"/>
              </a:buClr>
              <a:buSzPts val="1400"/>
              <a:buFont typeface="Rubik"/>
              <a:buChar char="●"/>
            </a:pPr>
            <a:r>
              <a:rPr i="0" lang="es" u="none" cap="none" strike="noStrike">
                <a:solidFill>
                  <a:srgbClr val="000000"/>
                </a:solidFill>
                <a:highlight>
                  <a:srgbClr val="FFFFFF"/>
                </a:highlight>
                <a:latin typeface="Rubik Light"/>
                <a:ea typeface="Rubik Light"/>
                <a:cs typeface="Rubik Light"/>
                <a:sym typeface="Rubik Light"/>
              </a:rPr>
              <a:t>XGBoost es una </a:t>
            </a:r>
            <a:r>
              <a:rPr i="0" lang="es" u="none" cap="none" strike="noStrike">
                <a:solidFill>
                  <a:srgbClr val="E1446D"/>
                </a:solidFill>
                <a:highlight>
                  <a:srgbClr val="FFFFFF"/>
                </a:highlight>
                <a:latin typeface="Rubik Light"/>
                <a:ea typeface="Rubik Light"/>
                <a:cs typeface="Rubik Light"/>
                <a:sym typeface="Rubik Light"/>
              </a:rPr>
              <a:t>implementación de árboles de decisión potenciados por el algoritmo de descenso por gradiente</a:t>
            </a:r>
            <a:r>
              <a:rPr i="0" lang="es" u="none" cap="none" strike="noStrike">
                <a:solidFill>
                  <a:srgbClr val="000000"/>
                </a:solidFill>
                <a:highlight>
                  <a:srgbClr val="FFFFFF"/>
                </a:highlight>
                <a:latin typeface="Rubik Light"/>
                <a:ea typeface="Rubik Light"/>
                <a:cs typeface="Rubik Light"/>
                <a:sym typeface="Rubik Light"/>
              </a:rPr>
              <a:t>, diseñado para aumentar la velocidad y mejorar el rendimiento.</a:t>
            </a:r>
            <a:endParaRPr i="0" u="none" cap="none" strike="noStrike">
              <a:solidFill>
                <a:srgbClr val="000000"/>
              </a:solidFill>
              <a:highlight>
                <a:srgbClr val="FFFFFF"/>
              </a:highlight>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rgbClr val="FFFFFF"/>
              </a:highlight>
              <a:latin typeface="Rubik Light"/>
              <a:ea typeface="Rubik Light"/>
              <a:cs typeface="Rubik Light"/>
              <a:sym typeface="Rubik Light"/>
            </a:endParaRPr>
          </a:p>
          <a:p>
            <a:pPr indent="-317500" lvl="0" marL="457200" marR="0" rtl="0" algn="l">
              <a:lnSpc>
                <a:spcPct val="100000"/>
              </a:lnSpc>
              <a:spcBef>
                <a:spcPts val="0"/>
              </a:spcBef>
              <a:spcAft>
                <a:spcPts val="0"/>
              </a:spcAft>
              <a:buClr>
                <a:srgbClr val="000000"/>
              </a:buClr>
              <a:buSzPts val="1400"/>
              <a:buFont typeface="Rubik"/>
              <a:buChar char="●"/>
            </a:pPr>
            <a:r>
              <a:rPr i="0" lang="es" u="none" cap="none" strike="noStrike">
                <a:solidFill>
                  <a:srgbClr val="000000"/>
                </a:solidFill>
                <a:highlight>
                  <a:srgbClr val="FFFFFF"/>
                </a:highlight>
                <a:latin typeface="Rubik Light"/>
                <a:ea typeface="Rubik Light"/>
                <a:cs typeface="Rubik Light"/>
                <a:sym typeface="Rubik Light"/>
              </a:rPr>
              <a:t>XGBoost es una </a:t>
            </a:r>
            <a:r>
              <a:rPr i="0" lang="es" u="none" cap="none" strike="noStrike">
                <a:solidFill>
                  <a:srgbClr val="E1446D"/>
                </a:solidFill>
                <a:highlight>
                  <a:srgbClr val="FFFFFF"/>
                </a:highlight>
                <a:latin typeface="Rubik Light"/>
                <a:ea typeface="Rubik Light"/>
                <a:cs typeface="Rubik Light"/>
                <a:sym typeface="Rubik Light"/>
              </a:rPr>
              <a:t>librería de software que se puede descargar e instalar</a:t>
            </a:r>
            <a:r>
              <a:rPr i="0" lang="es" u="none" cap="none" strike="noStrike">
                <a:solidFill>
                  <a:srgbClr val="000000"/>
                </a:solidFill>
                <a:highlight>
                  <a:srgbClr val="FFFFFF"/>
                </a:highlight>
                <a:latin typeface="Rubik Light"/>
                <a:ea typeface="Rubik Light"/>
                <a:cs typeface="Rubik Light"/>
                <a:sym typeface="Rubik Light"/>
              </a:rPr>
              <a:t> y luego acceder desde una variedad de interfaces: CLI, C++, </a:t>
            </a:r>
            <a:r>
              <a:rPr i="0" lang="es" u="none" cap="none" strike="noStrike">
                <a:solidFill>
                  <a:srgbClr val="E1446D"/>
                </a:solidFill>
                <a:highlight>
                  <a:srgbClr val="FFFFFF"/>
                </a:highlight>
                <a:latin typeface="Rubik Light"/>
                <a:ea typeface="Rubik Light"/>
                <a:cs typeface="Rubik Light"/>
                <a:sym typeface="Rubik Light"/>
              </a:rPr>
              <a:t>Python</a:t>
            </a:r>
            <a:r>
              <a:rPr i="0" lang="es" u="none" cap="none" strike="noStrike">
                <a:solidFill>
                  <a:srgbClr val="000000"/>
                </a:solidFill>
                <a:highlight>
                  <a:srgbClr val="FFFFFF"/>
                </a:highlight>
                <a:latin typeface="Rubik Light"/>
                <a:ea typeface="Rubik Light"/>
                <a:cs typeface="Rubik Light"/>
                <a:sym typeface="Rubik Light"/>
              </a:rPr>
              <a:t>, R, Julia, etc.</a:t>
            </a:r>
            <a:endParaRPr i="0" u="none" cap="none" strike="noStrike">
              <a:solidFill>
                <a:srgbClr val="000000"/>
              </a:solidFill>
              <a:highlight>
                <a:schemeClr val="lt1"/>
              </a:highlight>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chemeClr val="lt1"/>
              </a:highlight>
              <a:latin typeface="Rubik Light"/>
              <a:ea typeface="Rubik Light"/>
              <a:cs typeface="Rubik Light"/>
              <a:sym typeface="Rubik Light"/>
            </a:endParaRPr>
          </a:p>
          <a:p>
            <a:pPr indent="-317500" lvl="0" marL="457200" marR="0" rtl="0" algn="l">
              <a:lnSpc>
                <a:spcPct val="100000"/>
              </a:lnSpc>
              <a:spcBef>
                <a:spcPts val="0"/>
              </a:spcBef>
              <a:spcAft>
                <a:spcPts val="0"/>
              </a:spcAft>
              <a:buClr>
                <a:srgbClr val="000000"/>
              </a:buClr>
              <a:buSzPts val="1400"/>
              <a:buFont typeface="Rubik"/>
              <a:buChar char="●"/>
            </a:pPr>
            <a:r>
              <a:rPr i="0" lang="es" u="none" cap="none" strike="noStrike">
                <a:solidFill>
                  <a:srgbClr val="000000"/>
                </a:solidFill>
                <a:highlight>
                  <a:schemeClr val="lt1"/>
                </a:highlight>
                <a:latin typeface="Rubik Light"/>
                <a:ea typeface="Rubik Light"/>
                <a:cs typeface="Rubik Light"/>
                <a:sym typeface="Rubik Light"/>
              </a:rPr>
              <a:t>No sólo tiene </a:t>
            </a:r>
            <a:r>
              <a:rPr i="0" lang="es" u="none" cap="none" strike="noStrike">
                <a:solidFill>
                  <a:srgbClr val="E1446D"/>
                </a:solidFill>
                <a:highlight>
                  <a:schemeClr val="lt1"/>
                </a:highlight>
                <a:latin typeface="Rubik Light"/>
                <a:ea typeface="Rubik Light"/>
                <a:cs typeface="Rubik Light"/>
                <a:sym typeface="Rubik Light"/>
              </a:rPr>
              <a:t>buena performance computacional</a:t>
            </a:r>
            <a:r>
              <a:rPr i="0" lang="es" u="none" cap="none" strike="noStrike">
                <a:solidFill>
                  <a:srgbClr val="000000"/>
                </a:solidFill>
                <a:highlight>
                  <a:schemeClr val="lt1"/>
                </a:highlight>
                <a:latin typeface="Rubik Light"/>
                <a:ea typeface="Rubik Light"/>
                <a:cs typeface="Rubik Light"/>
                <a:sym typeface="Rubik Light"/>
              </a:rPr>
              <a:t>, también posee un </a:t>
            </a:r>
            <a:r>
              <a:rPr i="0" lang="es" u="none" cap="none" strike="noStrike">
                <a:solidFill>
                  <a:srgbClr val="E1446D"/>
                </a:solidFill>
                <a:highlight>
                  <a:schemeClr val="lt1"/>
                </a:highlight>
                <a:latin typeface="Rubik Light"/>
                <a:ea typeface="Rubik Light"/>
                <a:cs typeface="Rubik Light"/>
                <a:sym typeface="Rubik Light"/>
              </a:rPr>
              <a:t>muy buen desempeño con el manejo de los datos</a:t>
            </a:r>
            <a:r>
              <a:rPr i="0" lang="es" u="none" cap="none" strike="noStrike">
                <a:solidFill>
                  <a:srgbClr val="000000"/>
                </a:solidFill>
                <a:highlight>
                  <a:schemeClr val="lt1"/>
                </a:highlight>
                <a:latin typeface="Rubik Light"/>
                <a:ea typeface="Rubik Light"/>
                <a:cs typeface="Rubik Light"/>
                <a:sym typeface="Rubik Light"/>
              </a:rPr>
              <a:t>.</a:t>
            </a:r>
            <a:endParaRPr i="0" u="none" cap="none" strike="noStrike">
              <a:solidFill>
                <a:srgbClr val="000000"/>
              </a:solidFill>
              <a:highlight>
                <a:schemeClr val="lt1"/>
              </a:highlight>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chemeClr val="lt1"/>
              </a:highlight>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4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rgbClr val="FFFFFF"/>
              </a:highlight>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rgbClr val="FFFFFF"/>
              </a:highlight>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rgbClr val="FFFFFF"/>
              </a:highlight>
              <a:latin typeface="Rubik Light"/>
              <a:ea typeface="Rubik Light"/>
              <a:cs typeface="Rubik Light"/>
              <a:sym typeface="Rubik Light"/>
            </a:endParaRPr>
          </a:p>
        </p:txBody>
      </p:sp>
      <p:sp>
        <p:nvSpPr>
          <p:cNvPr id="722" name="Google Shape;722;p137"/>
          <p:cNvSpPr txBox="1"/>
          <p:nvPr/>
        </p:nvSpPr>
        <p:spPr>
          <a:xfrm>
            <a:off x="2395650" y="4749850"/>
            <a:ext cx="6493800" cy="2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666666"/>
                </a:solidFill>
                <a:latin typeface="Rubik"/>
                <a:ea typeface="Rubik"/>
                <a:cs typeface="Rubik"/>
                <a:sym typeface="Rubik"/>
              </a:rPr>
              <a:t>Disclaimer: El algoritmo de descenso por gradiente lo vamos a ver más adelante!</a:t>
            </a:r>
            <a:endParaRPr b="0" i="0" sz="1200" u="none" cap="none" strike="noStrike">
              <a:solidFill>
                <a:srgbClr val="666666"/>
              </a:solidFill>
              <a:latin typeface="Rubik"/>
              <a:ea typeface="Rubik"/>
              <a:cs typeface="Rubik"/>
              <a:sym typeface="Rubi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38"/>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latin typeface="Rubik"/>
                <a:ea typeface="Rubik"/>
                <a:cs typeface="Rubik"/>
                <a:sym typeface="Rubik"/>
              </a:rPr>
              <a:t>Boosting:</a:t>
            </a:r>
            <a:endParaRPr sz="1400">
              <a:latin typeface="Rubik"/>
              <a:ea typeface="Rubik"/>
              <a:cs typeface="Rubik"/>
              <a:sym typeface="Rubik"/>
            </a:endParaRPr>
          </a:p>
          <a:p>
            <a:pPr indent="0" lvl="0" marL="0" rtl="0" algn="ctr">
              <a:lnSpc>
                <a:spcPct val="100000"/>
              </a:lnSpc>
              <a:spcBef>
                <a:spcPts val="0"/>
              </a:spcBef>
              <a:spcAft>
                <a:spcPts val="0"/>
              </a:spcAft>
              <a:buSzPts val="1800"/>
              <a:buNone/>
            </a:pPr>
            <a:r>
              <a:rPr lang="es" sz="1400">
                <a:latin typeface="Rubik"/>
                <a:ea typeface="Rubik"/>
                <a:cs typeface="Rubik"/>
                <a:sym typeface="Rubik"/>
              </a:rPr>
              <a:t>XGBoost</a:t>
            </a:r>
            <a:endParaRPr sz="1400">
              <a:latin typeface="Rubik"/>
              <a:ea typeface="Rubik"/>
              <a:cs typeface="Rubik"/>
              <a:sym typeface="Rubik"/>
            </a:endParaRPr>
          </a:p>
          <a:p>
            <a:pPr indent="0" lvl="0" marL="0" rtl="0" algn="ctr">
              <a:lnSpc>
                <a:spcPct val="100000"/>
              </a:lnSpc>
              <a:spcBef>
                <a:spcPts val="0"/>
              </a:spcBef>
              <a:spcAft>
                <a:spcPts val="0"/>
              </a:spcAft>
              <a:buSzPts val="1800"/>
              <a:buNone/>
            </a:pPr>
            <a:r>
              <a:rPr lang="es" sz="1400">
                <a:latin typeface="Rubik"/>
                <a:ea typeface="Rubik"/>
                <a:cs typeface="Rubik"/>
                <a:sym typeface="Rubik"/>
              </a:rPr>
              <a:t>(Extreme Gradient Boosting)</a:t>
            </a:r>
            <a:endParaRPr sz="1400">
              <a:latin typeface="Rubik"/>
              <a:ea typeface="Rubik"/>
              <a:cs typeface="Rubik"/>
              <a:sym typeface="Rubik"/>
            </a:endParaRPr>
          </a:p>
        </p:txBody>
      </p:sp>
      <p:sp>
        <p:nvSpPr>
          <p:cNvPr id="728" name="Google Shape;728;p1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29" name="Google Shape;729;p138"/>
          <p:cNvSpPr txBox="1"/>
          <p:nvPr/>
        </p:nvSpPr>
        <p:spPr>
          <a:xfrm>
            <a:off x="2395650" y="279550"/>
            <a:ext cx="5828400" cy="3768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Rubik"/>
              <a:buChar char="●"/>
            </a:pPr>
            <a:r>
              <a:rPr i="0" lang="es" u="none" cap="none" strike="noStrike">
                <a:solidFill>
                  <a:srgbClr val="000000"/>
                </a:solidFill>
                <a:highlight>
                  <a:srgbClr val="FFFFFF"/>
                </a:highlight>
                <a:latin typeface="Rubik Light"/>
                <a:ea typeface="Rubik Light"/>
                <a:cs typeface="Rubik Light"/>
                <a:sym typeface="Rubik Light"/>
              </a:rPr>
              <a:t>XGBoost es un algoritmo que recientemente ha </a:t>
            </a:r>
            <a:r>
              <a:rPr i="0" lang="es" u="none" cap="none" strike="noStrike">
                <a:solidFill>
                  <a:srgbClr val="E1446D"/>
                </a:solidFill>
                <a:highlight>
                  <a:srgbClr val="FFFFFF"/>
                </a:highlight>
                <a:latin typeface="Rubik Light"/>
                <a:ea typeface="Rubik Light"/>
                <a:cs typeface="Rubik Light"/>
                <a:sym typeface="Rubik Light"/>
              </a:rPr>
              <a:t>dominado el aprendizaje automático</a:t>
            </a:r>
            <a:r>
              <a:rPr i="0" lang="es" u="none" cap="none" strike="noStrike">
                <a:solidFill>
                  <a:srgbClr val="000000"/>
                </a:solidFill>
                <a:highlight>
                  <a:srgbClr val="FFFFFF"/>
                </a:highlight>
                <a:latin typeface="Rubik Light"/>
                <a:ea typeface="Rubik Light"/>
                <a:cs typeface="Rubik Light"/>
                <a:sym typeface="Rubik Light"/>
              </a:rPr>
              <a:t> y sobre todo las competiciones de Kaggle (para datos estructurados). </a:t>
            </a:r>
            <a:endParaRPr i="0" u="none" cap="none" strike="noStrike">
              <a:solidFill>
                <a:srgbClr val="000000"/>
              </a:solidFill>
              <a:highlight>
                <a:srgbClr val="FFFFFF"/>
              </a:highlight>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rgbClr val="FFFFFF"/>
              </a:highlight>
              <a:latin typeface="Rubik Light"/>
              <a:ea typeface="Rubik Light"/>
              <a:cs typeface="Rubik Light"/>
              <a:sym typeface="Rubik Light"/>
            </a:endParaRPr>
          </a:p>
          <a:p>
            <a:pPr indent="-317500" lvl="0" marL="457200" marR="0" rtl="0" algn="l">
              <a:lnSpc>
                <a:spcPct val="100000"/>
              </a:lnSpc>
              <a:spcBef>
                <a:spcPts val="0"/>
              </a:spcBef>
              <a:spcAft>
                <a:spcPts val="0"/>
              </a:spcAft>
              <a:buClr>
                <a:srgbClr val="000000"/>
              </a:buClr>
              <a:buSzPts val="1400"/>
              <a:buFont typeface="Rubik"/>
              <a:buChar char="●"/>
            </a:pPr>
            <a:r>
              <a:rPr i="0" lang="es" u="none" cap="none" strike="noStrike">
                <a:solidFill>
                  <a:srgbClr val="000000"/>
                </a:solidFill>
                <a:highlight>
                  <a:srgbClr val="FFFFFF"/>
                </a:highlight>
                <a:latin typeface="Rubik Light"/>
                <a:ea typeface="Rubik Light"/>
                <a:cs typeface="Rubik Light"/>
                <a:sym typeface="Rubik Light"/>
              </a:rPr>
              <a:t>XGBoost es una </a:t>
            </a:r>
            <a:r>
              <a:rPr i="0" lang="es" u="none" cap="none" strike="noStrike">
                <a:solidFill>
                  <a:srgbClr val="E1446D"/>
                </a:solidFill>
                <a:highlight>
                  <a:srgbClr val="FFFFFF"/>
                </a:highlight>
                <a:latin typeface="Rubik Light"/>
                <a:ea typeface="Rubik Light"/>
                <a:cs typeface="Rubik Light"/>
                <a:sym typeface="Rubik Light"/>
              </a:rPr>
              <a:t>implementación de árboles de decisión potenciados por el algoritmo de descenso por gradiente</a:t>
            </a:r>
            <a:r>
              <a:rPr i="0" lang="es" u="none" cap="none" strike="noStrike">
                <a:solidFill>
                  <a:srgbClr val="000000"/>
                </a:solidFill>
                <a:highlight>
                  <a:srgbClr val="FFFFFF"/>
                </a:highlight>
                <a:latin typeface="Rubik Light"/>
                <a:ea typeface="Rubik Light"/>
                <a:cs typeface="Rubik Light"/>
                <a:sym typeface="Rubik Light"/>
              </a:rPr>
              <a:t>, diseñado para aumentar la velocidad y mejorar el rendimiento.</a:t>
            </a:r>
            <a:endParaRPr i="0" u="none" cap="none" strike="noStrike">
              <a:solidFill>
                <a:srgbClr val="000000"/>
              </a:solidFill>
              <a:highlight>
                <a:srgbClr val="FFFFFF"/>
              </a:highlight>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rgbClr val="FFFFFF"/>
              </a:highlight>
              <a:latin typeface="Rubik Light"/>
              <a:ea typeface="Rubik Light"/>
              <a:cs typeface="Rubik Light"/>
              <a:sym typeface="Rubik Light"/>
            </a:endParaRPr>
          </a:p>
          <a:p>
            <a:pPr indent="-317500" lvl="0" marL="457200" marR="0" rtl="0" algn="l">
              <a:lnSpc>
                <a:spcPct val="100000"/>
              </a:lnSpc>
              <a:spcBef>
                <a:spcPts val="0"/>
              </a:spcBef>
              <a:spcAft>
                <a:spcPts val="0"/>
              </a:spcAft>
              <a:buClr>
                <a:srgbClr val="000000"/>
              </a:buClr>
              <a:buSzPts val="1400"/>
              <a:buFont typeface="Rubik"/>
              <a:buChar char="●"/>
            </a:pPr>
            <a:r>
              <a:rPr i="0" lang="es" u="none" cap="none" strike="noStrike">
                <a:solidFill>
                  <a:srgbClr val="000000"/>
                </a:solidFill>
                <a:highlight>
                  <a:srgbClr val="FFFFFF"/>
                </a:highlight>
                <a:latin typeface="Rubik Light"/>
                <a:ea typeface="Rubik Light"/>
                <a:cs typeface="Rubik Light"/>
                <a:sym typeface="Rubik Light"/>
              </a:rPr>
              <a:t>XGBoost es una </a:t>
            </a:r>
            <a:r>
              <a:rPr i="0" lang="es" u="none" cap="none" strike="noStrike">
                <a:solidFill>
                  <a:srgbClr val="E1446D"/>
                </a:solidFill>
                <a:highlight>
                  <a:srgbClr val="FFFFFF"/>
                </a:highlight>
                <a:latin typeface="Rubik Light"/>
                <a:ea typeface="Rubik Light"/>
                <a:cs typeface="Rubik Light"/>
                <a:sym typeface="Rubik Light"/>
              </a:rPr>
              <a:t>librería de software que se puede descargar e instalar</a:t>
            </a:r>
            <a:r>
              <a:rPr i="0" lang="es" u="none" cap="none" strike="noStrike">
                <a:solidFill>
                  <a:srgbClr val="000000"/>
                </a:solidFill>
                <a:highlight>
                  <a:srgbClr val="FFFFFF"/>
                </a:highlight>
                <a:latin typeface="Rubik Light"/>
                <a:ea typeface="Rubik Light"/>
                <a:cs typeface="Rubik Light"/>
                <a:sym typeface="Rubik Light"/>
              </a:rPr>
              <a:t> y luego acceder desde una variedad de interfaces: CLI, C++, </a:t>
            </a:r>
            <a:r>
              <a:rPr i="0" lang="es" u="none" cap="none" strike="noStrike">
                <a:solidFill>
                  <a:srgbClr val="E1446D"/>
                </a:solidFill>
                <a:highlight>
                  <a:srgbClr val="FFFFFF"/>
                </a:highlight>
                <a:latin typeface="Rubik Light"/>
                <a:ea typeface="Rubik Light"/>
                <a:cs typeface="Rubik Light"/>
                <a:sym typeface="Rubik Light"/>
              </a:rPr>
              <a:t>Python</a:t>
            </a:r>
            <a:r>
              <a:rPr i="0" lang="es" u="none" cap="none" strike="noStrike">
                <a:solidFill>
                  <a:srgbClr val="000000"/>
                </a:solidFill>
                <a:highlight>
                  <a:srgbClr val="FFFFFF"/>
                </a:highlight>
                <a:latin typeface="Rubik Light"/>
                <a:ea typeface="Rubik Light"/>
                <a:cs typeface="Rubik Light"/>
                <a:sym typeface="Rubik Light"/>
              </a:rPr>
              <a:t>, R, Julia, etc.</a:t>
            </a:r>
            <a:endParaRPr i="0" u="none" cap="none" strike="noStrike">
              <a:solidFill>
                <a:srgbClr val="000000"/>
              </a:solidFill>
              <a:highlight>
                <a:schemeClr val="lt1"/>
              </a:highlight>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chemeClr val="lt1"/>
              </a:highlight>
              <a:latin typeface="Rubik Light"/>
              <a:ea typeface="Rubik Light"/>
              <a:cs typeface="Rubik Light"/>
              <a:sym typeface="Rubik Light"/>
            </a:endParaRPr>
          </a:p>
          <a:p>
            <a:pPr indent="-317500" lvl="0" marL="457200" marR="0" rtl="0" algn="l">
              <a:lnSpc>
                <a:spcPct val="100000"/>
              </a:lnSpc>
              <a:spcBef>
                <a:spcPts val="0"/>
              </a:spcBef>
              <a:spcAft>
                <a:spcPts val="0"/>
              </a:spcAft>
              <a:buClr>
                <a:srgbClr val="000000"/>
              </a:buClr>
              <a:buSzPts val="1400"/>
              <a:buFont typeface="Rubik"/>
              <a:buChar char="●"/>
            </a:pPr>
            <a:r>
              <a:rPr i="0" lang="es" u="none" cap="none" strike="noStrike">
                <a:solidFill>
                  <a:srgbClr val="000000"/>
                </a:solidFill>
                <a:highlight>
                  <a:schemeClr val="lt1"/>
                </a:highlight>
                <a:latin typeface="Rubik Light"/>
                <a:ea typeface="Rubik Light"/>
                <a:cs typeface="Rubik Light"/>
                <a:sym typeface="Rubik Light"/>
              </a:rPr>
              <a:t>No sólo tiene </a:t>
            </a:r>
            <a:r>
              <a:rPr i="0" lang="es" u="none" cap="none" strike="noStrike">
                <a:solidFill>
                  <a:srgbClr val="E1446D"/>
                </a:solidFill>
                <a:highlight>
                  <a:schemeClr val="lt1"/>
                </a:highlight>
                <a:latin typeface="Rubik Light"/>
                <a:ea typeface="Rubik Light"/>
                <a:cs typeface="Rubik Light"/>
                <a:sym typeface="Rubik Light"/>
              </a:rPr>
              <a:t>buena performance computacional</a:t>
            </a:r>
            <a:r>
              <a:rPr i="0" lang="es" u="none" cap="none" strike="noStrike">
                <a:solidFill>
                  <a:srgbClr val="000000"/>
                </a:solidFill>
                <a:highlight>
                  <a:schemeClr val="lt1"/>
                </a:highlight>
                <a:latin typeface="Rubik Light"/>
                <a:ea typeface="Rubik Light"/>
                <a:cs typeface="Rubik Light"/>
                <a:sym typeface="Rubik Light"/>
              </a:rPr>
              <a:t>, también posee un </a:t>
            </a:r>
            <a:r>
              <a:rPr i="0" lang="es" u="none" cap="none" strike="noStrike">
                <a:solidFill>
                  <a:srgbClr val="E1446D"/>
                </a:solidFill>
                <a:highlight>
                  <a:schemeClr val="lt1"/>
                </a:highlight>
                <a:latin typeface="Rubik Light"/>
                <a:ea typeface="Rubik Light"/>
                <a:cs typeface="Rubik Light"/>
                <a:sym typeface="Rubik Light"/>
              </a:rPr>
              <a:t>muy buen desempeño con el manejo de los datos</a:t>
            </a:r>
            <a:r>
              <a:rPr i="0" lang="es" u="none" cap="none" strike="noStrike">
                <a:solidFill>
                  <a:srgbClr val="000000"/>
                </a:solidFill>
                <a:highlight>
                  <a:schemeClr val="lt1"/>
                </a:highlight>
                <a:latin typeface="Rubik Light"/>
                <a:ea typeface="Rubik Light"/>
                <a:cs typeface="Rubik Light"/>
                <a:sym typeface="Rubik Light"/>
              </a:rPr>
              <a:t>.</a:t>
            </a:r>
            <a:endParaRPr i="0" u="none" cap="none" strike="noStrike">
              <a:solidFill>
                <a:srgbClr val="000000"/>
              </a:solidFill>
              <a:highlight>
                <a:schemeClr val="lt1"/>
              </a:highlight>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chemeClr val="lt1"/>
              </a:highlight>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4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rgbClr val="FFFFFF"/>
              </a:highlight>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rgbClr val="FFFFFF"/>
              </a:highlight>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i="0" u="none" cap="none" strike="noStrike">
              <a:solidFill>
                <a:srgbClr val="000000"/>
              </a:solidFill>
              <a:highlight>
                <a:srgbClr val="FFFFFF"/>
              </a:highlight>
              <a:latin typeface="Rubik Light"/>
              <a:ea typeface="Rubik Light"/>
              <a:cs typeface="Rubik Light"/>
              <a:sym typeface="Rubik Light"/>
            </a:endParaRPr>
          </a:p>
        </p:txBody>
      </p:sp>
      <p:sp>
        <p:nvSpPr>
          <p:cNvPr id="730" name="Google Shape;730;p138"/>
          <p:cNvSpPr txBox="1"/>
          <p:nvPr/>
        </p:nvSpPr>
        <p:spPr>
          <a:xfrm>
            <a:off x="2395650" y="4749850"/>
            <a:ext cx="6493800" cy="2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666666"/>
                </a:solidFill>
                <a:latin typeface="Rubik"/>
                <a:ea typeface="Rubik"/>
                <a:cs typeface="Rubik"/>
                <a:sym typeface="Rubik"/>
              </a:rPr>
              <a:t>Disclaimer: El algoritmo de descenso por gradiente lo vamos a ver más adelante!</a:t>
            </a:r>
            <a:endParaRPr b="0" i="0" sz="1200" u="none" cap="none" strike="noStrike">
              <a:solidFill>
                <a:srgbClr val="666666"/>
              </a:solidFill>
              <a:latin typeface="Rubik"/>
              <a:ea typeface="Rubik"/>
              <a:cs typeface="Rubik"/>
              <a:sym typeface="Rubik"/>
            </a:endParaRPr>
          </a:p>
        </p:txBody>
      </p:sp>
      <p:sp>
        <p:nvSpPr>
          <p:cNvPr id="731" name="Google Shape;731;p138"/>
          <p:cNvSpPr/>
          <p:nvPr/>
        </p:nvSpPr>
        <p:spPr>
          <a:xfrm>
            <a:off x="2459150" y="3516350"/>
            <a:ext cx="5907900" cy="1081200"/>
          </a:xfrm>
          <a:prstGeom prst="rect">
            <a:avLst/>
          </a:prstGeom>
          <a:solidFill>
            <a:srgbClr val="E9ED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8"/>
          <p:cNvSpPr txBox="1"/>
          <p:nvPr/>
        </p:nvSpPr>
        <p:spPr>
          <a:xfrm>
            <a:off x="2697475" y="3684800"/>
            <a:ext cx="5431200" cy="7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Rubik"/>
                <a:ea typeface="Rubik"/>
                <a:cs typeface="Rubik"/>
                <a:sym typeface="Rubik"/>
              </a:rPr>
              <a:t>Se puede usar con Python, </a:t>
            </a:r>
            <a:r>
              <a:rPr b="1" lang="es" sz="2000">
                <a:solidFill>
                  <a:srgbClr val="E1446D"/>
                </a:solidFill>
                <a:latin typeface="Rubik"/>
                <a:ea typeface="Rubik"/>
                <a:cs typeface="Rubik"/>
                <a:sym typeface="Rubik"/>
              </a:rPr>
              <a:t>como si fuera un modelo de Scikit-Learn.</a:t>
            </a:r>
            <a:endParaRPr sz="2000">
              <a:solidFill>
                <a:srgbClr val="434343"/>
              </a:solidFill>
              <a:latin typeface="Rubik"/>
              <a:ea typeface="Rubik"/>
              <a:cs typeface="Rubik"/>
              <a:sym typeface="Rubik"/>
            </a:endParaRPr>
          </a:p>
          <a:p>
            <a:pPr indent="0" lvl="0" marL="0" rtl="0" algn="ctr">
              <a:spcBef>
                <a:spcPts val="0"/>
              </a:spcBef>
              <a:spcAft>
                <a:spcPts val="0"/>
              </a:spcAft>
              <a:buNone/>
            </a:pPr>
            <a:r>
              <a:t/>
            </a:r>
            <a:endParaRPr sz="2000">
              <a:solidFill>
                <a:srgbClr val="434343"/>
              </a:solidFill>
              <a:latin typeface="Rubik"/>
              <a:ea typeface="Rubik"/>
              <a:cs typeface="Rubik"/>
              <a:sym typeface="Rubi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39"/>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latin typeface="Rubik"/>
                <a:ea typeface="Rubik"/>
                <a:cs typeface="Rubik"/>
                <a:sym typeface="Rubik"/>
              </a:rPr>
              <a:t>Boosting:</a:t>
            </a:r>
            <a:endParaRPr sz="1400">
              <a:latin typeface="Rubik"/>
              <a:ea typeface="Rubik"/>
              <a:cs typeface="Rubik"/>
              <a:sym typeface="Rubik"/>
            </a:endParaRPr>
          </a:p>
          <a:p>
            <a:pPr indent="0" lvl="0" marL="0" rtl="0" algn="ctr">
              <a:lnSpc>
                <a:spcPct val="100000"/>
              </a:lnSpc>
              <a:spcBef>
                <a:spcPts val="0"/>
              </a:spcBef>
              <a:spcAft>
                <a:spcPts val="0"/>
              </a:spcAft>
              <a:buSzPts val="1800"/>
              <a:buNone/>
            </a:pPr>
            <a:r>
              <a:rPr lang="es" sz="1400">
                <a:latin typeface="Rubik"/>
                <a:ea typeface="Rubik"/>
                <a:cs typeface="Rubik"/>
                <a:sym typeface="Rubik"/>
              </a:rPr>
              <a:t>XGBoost</a:t>
            </a:r>
            <a:endParaRPr sz="1400">
              <a:latin typeface="Rubik"/>
              <a:ea typeface="Rubik"/>
              <a:cs typeface="Rubik"/>
              <a:sym typeface="Rubik"/>
            </a:endParaRPr>
          </a:p>
          <a:p>
            <a:pPr indent="0" lvl="0" marL="0" rtl="0" algn="ctr">
              <a:lnSpc>
                <a:spcPct val="100000"/>
              </a:lnSpc>
              <a:spcBef>
                <a:spcPts val="0"/>
              </a:spcBef>
              <a:spcAft>
                <a:spcPts val="0"/>
              </a:spcAft>
              <a:buSzPts val="1800"/>
              <a:buNone/>
            </a:pPr>
            <a:r>
              <a:rPr lang="es" sz="1400">
                <a:latin typeface="Rubik"/>
                <a:ea typeface="Rubik"/>
                <a:cs typeface="Rubik"/>
                <a:sym typeface="Rubik"/>
              </a:rPr>
              <a:t>(Extreme Gradient Boosting)</a:t>
            </a:r>
            <a:endParaRPr sz="1400">
              <a:latin typeface="Rubik"/>
              <a:ea typeface="Rubik"/>
              <a:cs typeface="Rubik"/>
              <a:sym typeface="Rubik"/>
            </a:endParaRPr>
          </a:p>
        </p:txBody>
      </p:sp>
      <p:sp>
        <p:nvSpPr>
          <p:cNvPr id="738" name="Google Shape;738;p1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39" name="Google Shape;739;p139"/>
          <p:cNvSpPr txBox="1"/>
          <p:nvPr/>
        </p:nvSpPr>
        <p:spPr>
          <a:xfrm>
            <a:off x="2346575" y="299275"/>
            <a:ext cx="55548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Características principales</a:t>
            </a:r>
            <a:endParaRPr b="1" sz="2800">
              <a:solidFill>
                <a:srgbClr val="009BDE"/>
              </a:solidFill>
              <a:latin typeface="Rubik"/>
              <a:ea typeface="Rubik"/>
              <a:cs typeface="Rubik"/>
              <a:sym typeface="Rubik"/>
            </a:endParaRPr>
          </a:p>
        </p:txBody>
      </p:sp>
      <p:sp>
        <p:nvSpPr>
          <p:cNvPr id="740" name="Google Shape;740;p139"/>
          <p:cNvSpPr txBox="1"/>
          <p:nvPr/>
        </p:nvSpPr>
        <p:spPr>
          <a:xfrm>
            <a:off x="2346575" y="1106950"/>
            <a:ext cx="5842800" cy="1767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Rubik"/>
              <a:buChar char="●"/>
            </a:pPr>
            <a:r>
              <a:rPr b="1" i="0" lang="es" u="none" cap="none" strike="noStrike">
                <a:solidFill>
                  <a:srgbClr val="E1446D"/>
                </a:solidFill>
                <a:latin typeface="Rubik"/>
                <a:ea typeface="Rubik"/>
                <a:cs typeface="Rubik"/>
                <a:sym typeface="Rubik"/>
              </a:rPr>
              <a:t>Paralelización</a:t>
            </a:r>
            <a:r>
              <a:rPr b="0" i="0" lang="es" u="none" cap="none" strike="noStrike">
                <a:solidFill>
                  <a:srgbClr val="000000"/>
                </a:solidFill>
                <a:latin typeface="Rubik"/>
                <a:ea typeface="Rubik"/>
                <a:cs typeface="Rubik"/>
                <a:sym typeface="Rubik"/>
              </a:rPr>
              <a:t> de la construcción de árboles utilizando todos los núcleos de la CPU durante el entrenamiento.</a:t>
            </a:r>
            <a:endParaRPr b="0" i="0" u="none" cap="none" strike="noStrike">
              <a:solidFill>
                <a:srgbClr val="000000"/>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600"/>
              <a:buFont typeface="Arial"/>
              <a:buNone/>
            </a:pPr>
            <a:r>
              <a:t/>
            </a:r>
            <a:endParaRPr b="0" i="0" u="none" cap="none" strike="noStrike">
              <a:solidFill>
                <a:srgbClr val="000000"/>
              </a:solidFill>
              <a:latin typeface="Rubik"/>
              <a:ea typeface="Rubik"/>
              <a:cs typeface="Rubik"/>
              <a:sym typeface="Rubik"/>
            </a:endParaRPr>
          </a:p>
          <a:p>
            <a:pPr indent="-317500" lvl="0" marL="457200" marR="0" rtl="0" algn="l">
              <a:lnSpc>
                <a:spcPct val="100000"/>
              </a:lnSpc>
              <a:spcBef>
                <a:spcPts val="0"/>
              </a:spcBef>
              <a:spcAft>
                <a:spcPts val="0"/>
              </a:spcAft>
              <a:buClr>
                <a:srgbClr val="000000"/>
              </a:buClr>
              <a:buSzPts val="1400"/>
              <a:buFont typeface="Rubik"/>
              <a:buChar char="●"/>
            </a:pPr>
            <a:r>
              <a:rPr b="1" i="0" lang="es" u="none" cap="none" strike="noStrike">
                <a:solidFill>
                  <a:srgbClr val="E1446D"/>
                </a:solidFill>
                <a:latin typeface="Rubik"/>
                <a:ea typeface="Rubik"/>
                <a:cs typeface="Rubik"/>
                <a:sym typeface="Rubik"/>
              </a:rPr>
              <a:t>Computación distribuida</a:t>
            </a:r>
            <a:r>
              <a:rPr b="0" i="0" lang="es" u="none" cap="none" strike="noStrike">
                <a:solidFill>
                  <a:srgbClr val="000000"/>
                </a:solidFill>
                <a:latin typeface="Rubik"/>
                <a:ea typeface="Rubik"/>
                <a:cs typeface="Rubik"/>
                <a:sym typeface="Rubik"/>
              </a:rPr>
              <a:t> para el entrenamiento de modelos muy grandes utilizando clusters de máquinas.</a:t>
            </a:r>
            <a:endParaRPr b="0" i="0" u="none" cap="none" strike="noStrike">
              <a:solidFill>
                <a:srgbClr val="000000"/>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600"/>
              <a:buFont typeface="Arial"/>
              <a:buNone/>
            </a:pPr>
            <a:r>
              <a:t/>
            </a:r>
            <a:endParaRPr b="0" i="0" u="none" cap="none" strike="noStrike">
              <a:solidFill>
                <a:srgbClr val="000000"/>
              </a:solidFill>
              <a:latin typeface="Rubik"/>
              <a:ea typeface="Rubik"/>
              <a:cs typeface="Rubik"/>
              <a:sym typeface="Rubik"/>
            </a:endParaRPr>
          </a:p>
          <a:p>
            <a:pPr indent="-317500" lvl="0" marL="457200" marR="0" rtl="0" algn="l">
              <a:lnSpc>
                <a:spcPct val="100000"/>
              </a:lnSpc>
              <a:spcBef>
                <a:spcPts val="0"/>
              </a:spcBef>
              <a:spcAft>
                <a:spcPts val="0"/>
              </a:spcAft>
              <a:buClr>
                <a:srgbClr val="000000"/>
              </a:buClr>
              <a:buSzPts val="1400"/>
              <a:buFont typeface="Rubik"/>
              <a:buChar char="●"/>
            </a:pPr>
            <a:r>
              <a:rPr b="1" i="0" lang="es" u="none" cap="none" strike="noStrike">
                <a:solidFill>
                  <a:srgbClr val="E1446D"/>
                </a:solidFill>
                <a:latin typeface="Rubik"/>
                <a:ea typeface="Rubik"/>
                <a:cs typeface="Rubik"/>
                <a:sym typeface="Rubik"/>
              </a:rPr>
              <a:t>Computación "fuera de núcleo"</a:t>
            </a:r>
            <a:r>
              <a:rPr b="0" i="0" lang="es" u="none" cap="none" strike="noStrike">
                <a:solidFill>
                  <a:srgbClr val="000000"/>
                </a:solidFill>
                <a:latin typeface="Rubik"/>
                <a:ea typeface="Rubik"/>
                <a:cs typeface="Rubik"/>
                <a:sym typeface="Rubik"/>
              </a:rPr>
              <a:t> para conjuntos de datos muy grandes que no caben en la memoria.</a:t>
            </a:r>
            <a:endParaRPr b="0" i="0" u="none" cap="none" strike="noStrike">
              <a:solidFill>
                <a:srgbClr val="000000"/>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600"/>
              <a:buFont typeface="Arial"/>
              <a:buNone/>
            </a:pPr>
            <a:r>
              <a:t/>
            </a:r>
            <a:endParaRPr b="0" i="0" u="none" cap="none" strike="noStrike">
              <a:solidFill>
                <a:srgbClr val="000000"/>
              </a:solidFill>
              <a:latin typeface="Rubik"/>
              <a:ea typeface="Rubik"/>
              <a:cs typeface="Rubik"/>
              <a:sym typeface="Rubik"/>
            </a:endParaRPr>
          </a:p>
          <a:p>
            <a:pPr indent="-317500" lvl="0" marL="457200" marR="0" rtl="0" algn="l">
              <a:lnSpc>
                <a:spcPct val="100000"/>
              </a:lnSpc>
              <a:spcBef>
                <a:spcPts val="0"/>
              </a:spcBef>
              <a:spcAft>
                <a:spcPts val="0"/>
              </a:spcAft>
              <a:buClr>
                <a:srgbClr val="000000"/>
              </a:buClr>
              <a:buSzPts val="1400"/>
              <a:buFont typeface="Rubik"/>
              <a:buChar char="●"/>
            </a:pPr>
            <a:r>
              <a:rPr b="1" i="0" lang="es" u="none" cap="none" strike="noStrike">
                <a:solidFill>
                  <a:srgbClr val="E1446D"/>
                </a:solidFill>
                <a:latin typeface="Rubik"/>
                <a:ea typeface="Rubik"/>
                <a:cs typeface="Rubik"/>
                <a:sym typeface="Rubik"/>
              </a:rPr>
              <a:t>Optimización de caché</a:t>
            </a:r>
            <a:r>
              <a:rPr b="0" i="0" lang="es" u="none" cap="none" strike="noStrike">
                <a:solidFill>
                  <a:srgbClr val="000000"/>
                </a:solidFill>
                <a:latin typeface="Rubik"/>
                <a:ea typeface="Rubik"/>
                <a:cs typeface="Rubik"/>
                <a:sym typeface="Rubik"/>
              </a:rPr>
              <a:t> de estructuras de datos y algoritmos para aprovechar al máximo el hardware.</a:t>
            </a:r>
            <a:endParaRPr b="0" i="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b="0" i="0" u="none" cap="none" strike="noStrike">
              <a:solidFill>
                <a:srgbClr val="000000"/>
              </a:solidFill>
              <a:latin typeface="Rubik"/>
              <a:ea typeface="Rubik"/>
              <a:cs typeface="Rubik"/>
              <a:sym typeface="Rubi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40"/>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latin typeface="Rubik"/>
                <a:ea typeface="Rubik"/>
                <a:cs typeface="Rubik"/>
                <a:sym typeface="Rubik"/>
              </a:rPr>
              <a:t>Boosting:</a:t>
            </a:r>
            <a:endParaRPr sz="1400">
              <a:latin typeface="Rubik"/>
              <a:ea typeface="Rubik"/>
              <a:cs typeface="Rubik"/>
              <a:sym typeface="Rubik"/>
            </a:endParaRPr>
          </a:p>
          <a:p>
            <a:pPr indent="0" lvl="0" marL="0" rtl="0" algn="ctr">
              <a:lnSpc>
                <a:spcPct val="100000"/>
              </a:lnSpc>
              <a:spcBef>
                <a:spcPts val="0"/>
              </a:spcBef>
              <a:spcAft>
                <a:spcPts val="0"/>
              </a:spcAft>
              <a:buSzPts val="1800"/>
              <a:buNone/>
            </a:pPr>
            <a:r>
              <a:rPr lang="es" sz="1400">
                <a:latin typeface="Rubik"/>
                <a:ea typeface="Rubik"/>
                <a:cs typeface="Rubik"/>
                <a:sym typeface="Rubik"/>
              </a:rPr>
              <a:t>XGBoost</a:t>
            </a:r>
            <a:endParaRPr sz="1400">
              <a:latin typeface="Rubik"/>
              <a:ea typeface="Rubik"/>
              <a:cs typeface="Rubik"/>
              <a:sym typeface="Rubik"/>
            </a:endParaRPr>
          </a:p>
          <a:p>
            <a:pPr indent="0" lvl="0" marL="0" rtl="0" algn="ctr">
              <a:lnSpc>
                <a:spcPct val="100000"/>
              </a:lnSpc>
              <a:spcBef>
                <a:spcPts val="0"/>
              </a:spcBef>
              <a:spcAft>
                <a:spcPts val="0"/>
              </a:spcAft>
              <a:buSzPts val="1800"/>
              <a:buNone/>
            </a:pPr>
            <a:r>
              <a:rPr lang="es" sz="1400">
                <a:latin typeface="Rubik"/>
                <a:ea typeface="Rubik"/>
                <a:cs typeface="Rubik"/>
                <a:sym typeface="Rubik"/>
              </a:rPr>
              <a:t>(Extreme Gradient Boosting)</a:t>
            </a:r>
            <a:endParaRPr sz="1400">
              <a:latin typeface="Rubik"/>
              <a:ea typeface="Rubik"/>
              <a:cs typeface="Rubik"/>
              <a:sym typeface="Rubik"/>
            </a:endParaRPr>
          </a:p>
        </p:txBody>
      </p:sp>
      <p:sp>
        <p:nvSpPr>
          <p:cNvPr id="746" name="Google Shape;746;p1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47" name="Google Shape;747;p140"/>
          <p:cNvSpPr txBox="1"/>
          <p:nvPr/>
        </p:nvSpPr>
        <p:spPr>
          <a:xfrm>
            <a:off x="2346575" y="299275"/>
            <a:ext cx="55548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Características principales</a:t>
            </a:r>
            <a:endParaRPr b="1" sz="2800">
              <a:solidFill>
                <a:srgbClr val="009BDE"/>
              </a:solidFill>
              <a:latin typeface="Rubik"/>
              <a:ea typeface="Rubik"/>
              <a:cs typeface="Rubik"/>
              <a:sym typeface="Rubik"/>
            </a:endParaRPr>
          </a:p>
        </p:txBody>
      </p:sp>
      <p:pic>
        <p:nvPicPr>
          <p:cNvPr id="748" name="Google Shape;748;p140"/>
          <p:cNvPicPr preferRelativeResize="0"/>
          <p:nvPr/>
        </p:nvPicPr>
        <p:blipFill rotWithShape="1">
          <a:blip r:embed="rId3">
            <a:alphaModFix/>
          </a:blip>
          <a:srcRect b="5341" l="3434" r="4738" t="5635"/>
          <a:stretch/>
        </p:blipFill>
        <p:spPr>
          <a:xfrm>
            <a:off x="2600425" y="1381500"/>
            <a:ext cx="5434801" cy="2868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1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54" name="Google Shape;754;p141"/>
          <p:cNvSpPr txBox="1"/>
          <p:nvPr/>
        </p:nvSpPr>
        <p:spPr>
          <a:xfrm>
            <a:off x="572150"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XG Boost en </a:t>
            </a:r>
            <a:r>
              <a:rPr b="1" lang="es" sz="2800">
                <a:solidFill>
                  <a:srgbClr val="E1446D"/>
                </a:solidFill>
                <a:latin typeface="Rubik"/>
                <a:ea typeface="Rubik"/>
                <a:cs typeface="Rubik"/>
                <a:sym typeface="Rubik"/>
              </a:rPr>
              <a:t>Python</a:t>
            </a:r>
            <a:r>
              <a:rPr b="1" lang="es" sz="2800">
                <a:solidFill>
                  <a:srgbClr val="434343"/>
                </a:solidFill>
                <a:latin typeface="Rubik"/>
                <a:ea typeface="Rubik"/>
                <a:cs typeface="Rubik"/>
                <a:sym typeface="Rubik"/>
              </a:rPr>
              <a:t> </a:t>
            </a:r>
            <a:endParaRPr b="1" sz="2800">
              <a:solidFill>
                <a:srgbClr val="009BDE"/>
              </a:solidFill>
              <a:latin typeface="Rubik"/>
              <a:ea typeface="Rubik"/>
              <a:cs typeface="Rubik"/>
              <a:sym typeface="Rubik"/>
            </a:endParaRPr>
          </a:p>
        </p:txBody>
      </p:sp>
      <p:sp>
        <p:nvSpPr>
          <p:cNvPr id="755" name="Google Shape;755;p141"/>
          <p:cNvSpPr txBox="1"/>
          <p:nvPr/>
        </p:nvSpPr>
        <p:spPr>
          <a:xfrm>
            <a:off x="572150" y="1277625"/>
            <a:ext cx="7474800" cy="98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i="0" lang="es" sz="1600" u="none" cap="none" strike="noStrike">
                <a:solidFill>
                  <a:srgbClr val="000000"/>
                </a:solidFill>
                <a:highlight>
                  <a:schemeClr val="lt1"/>
                </a:highlight>
                <a:latin typeface="Rubik"/>
                <a:ea typeface="Rubik"/>
                <a:cs typeface="Rubik"/>
                <a:sym typeface="Rubik"/>
              </a:rPr>
              <a:t>Instalación:</a:t>
            </a:r>
            <a:r>
              <a:rPr lang="es" sz="1600">
                <a:highlight>
                  <a:schemeClr val="lt1"/>
                </a:highlight>
                <a:latin typeface="Rubik"/>
                <a:ea typeface="Rubik"/>
                <a:cs typeface="Rubik"/>
                <a:sym typeface="Rubik"/>
              </a:rPr>
              <a:t> </a:t>
            </a:r>
            <a:r>
              <a:rPr i="0" lang="es" sz="1600" u="none" cap="none" strike="noStrike">
                <a:solidFill>
                  <a:srgbClr val="E1446D"/>
                </a:solidFill>
                <a:highlight>
                  <a:schemeClr val="lt1"/>
                </a:highlight>
                <a:latin typeface="Rubik"/>
                <a:ea typeface="Rubik"/>
                <a:cs typeface="Rubik"/>
                <a:sym typeface="Rubik"/>
              </a:rPr>
              <a:t>sudo pip install xgboost</a:t>
            </a:r>
            <a:endParaRPr i="0" sz="1600" u="none" cap="none" strike="noStrike">
              <a:solidFill>
                <a:srgbClr val="E1446D"/>
              </a:solidFill>
              <a:highlight>
                <a:schemeClr val="lt1"/>
              </a:highlight>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4A00FA"/>
              </a:solidFill>
              <a:highlight>
                <a:schemeClr val="lt1"/>
              </a:highlight>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rPr i="0" lang="es" sz="1600" u="none" cap="none" strike="noStrike">
                <a:solidFill>
                  <a:srgbClr val="000000"/>
                </a:solidFill>
                <a:highlight>
                  <a:schemeClr val="lt1"/>
                </a:highlight>
                <a:latin typeface="Rubik"/>
                <a:ea typeface="Rubik"/>
                <a:cs typeface="Rubik"/>
                <a:sym typeface="Rubik"/>
              </a:rPr>
              <a:t>Ejemplos: </a:t>
            </a:r>
            <a:r>
              <a:rPr i="0" lang="es" sz="1400" u="sng" cap="none" strike="noStrike">
                <a:solidFill>
                  <a:srgbClr val="E1446D"/>
                </a:solidFill>
                <a:highlight>
                  <a:schemeClr val="lt1"/>
                </a:highlight>
                <a:latin typeface="Rubik"/>
                <a:ea typeface="Rubik"/>
                <a:cs typeface="Rubik"/>
                <a:sym typeface="Rubik"/>
                <a:hlinkClick r:id="rId3"/>
              </a:rPr>
              <a:t>https://github.com/tqchen/xgboost/tree/master/demo/guide-python</a:t>
            </a:r>
            <a:endParaRPr i="0" sz="1400" u="none" cap="none" strike="noStrike">
              <a:solidFill>
                <a:srgbClr val="E1446D"/>
              </a:solidFill>
              <a:highlight>
                <a:schemeClr val="lt1"/>
              </a:highlight>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4A00FA"/>
              </a:solidFill>
              <a:highlight>
                <a:schemeClr val="lt1"/>
              </a:highlight>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rgbClr val="4A00FA"/>
              </a:solidFill>
              <a:highlight>
                <a:schemeClr val="lt1"/>
              </a:highlight>
              <a:latin typeface="Rubik"/>
              <a:ea typeface="Rubik"/>
              <a:cs typeface="Rubik"/>
              <a:sym typeface="Rubik"/>
            </a:endParaRPr>
          </a:p>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rgbClr val="000000"/>
              </a:solidFill>
              <a:highlight>
                <a:schemeClr val="lt1"/>
              </a:highlight>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pic>
        <p:nvPicPr>
          <p:cNvPr id="756" name="Google Shape;756;p141"/>
          <p:cNvPicPr preferRelativeResize="0"/>
          <p:nvPr/>
        </p:nvPicPr>
        <p:blipFill rotWithShape="1">
          <a:blip r:embed="rId4">
            <a:alphaModFix/>
          </a:blip>
          <a:srcRect b="15782" l="0" r="0" t="0"/>
          <a:stretch/>
        </p:blipFill>
        <p:spPr>
          <a:xfrm>
            <a:off x="866950" y="2378925"/>
            <a:ext cx="6232025" cy="250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142"/>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800"/>
              <a:buNone/>
            </a:pPr>
            <a:r>
              <a:rPr lang="es"/>
              <a:t>Hands-on </a:t>
            </a:r>
            <a:endParaRPr/>
          </a:p>
          <a:p>
            <a:pPr indent="0" lvl="0" marL="0" rtl="0" algn="l">
              <a:lnSpc>
                <a:spcPct val="100000"/>
              </a:lnSpc>
              <a:spcBef>
                <a:spcPts val="0"/>
              </a:spcBef>
              <a:spcAft>
                <a:spcPts val="0"/>
              </a:spcAft>
              <a:buSzPts val="3800"/>
              <a:buNone/>
            </a:pPr>
            <a:r>
              <a:rPr lang="es"/>
              <a:t>training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43"/>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es">
                <a:latin typeface="Rubik"/>
                <a:ea typeface="Rubik"/>
                <a:cs typeface="Rubik"/>
                <a:sym typeface="Rubik"/>
              </a:rPr>
              <a:t>Hands-on</a:t>
            </a:r>
            <a:endParaRPr b="1">
              <a:latin typeface="Rubik"/>
              <a:ea typeface="Rubik"/>
              <a:cs typeface="Rubik"/>
              <a:sym typeface="Rubik"/>
            </a:endParaRPr>
          </a:p>
          <a:p>
            <a:pPr indent="0" lvl="0" marL="0" rtl="0" algn="ctr">
              <a:lnSpc>
                <a:spcPct val="100000"/>
              </a:lnSpc>
              <a:spcBef>
                <a:spcPts val="0"/>
              </a:spcBef>
              <a:spcAft>
                <a:spcPts val="0"/>
              </a:spcAft>
              <a:buSzPts val="1800"/>
              <a:buNone/>
            </a:pPr>
            <a:r>
              <a:rPr b="1" lang="es">
                <a:latin typeface="Rubik"/>
                <a:ea typeface="Rubik"/>
                <a:cs typeface="Rubik"/>
                <a:sym typeface="Rubik"/>
              </a:rPr>
              <a:t>training</a:t>
            </a:r>
            <a:endParaRPr b="1">
              <a:latin typeface="Rubik"/>
              <a:ea typeface="Rubik"/>
              <a:cs typeface="Rubik"/>
              <a:sym typeface="Rubik"/>
            </a:endParaRPr>
          </a:p>
          <a:p>
            <a:pPr indent="0" lvl="0" marL="0" rtl="0" algn="ctr">
              <a:lnSpc>
                <a:spcPct val="100000"/>
              </a:lnSpc>
              <a:spcBef>
                <a:spcPts val="0"/>
              </a:spcBef>
              <a:spcAft>
                <a:spcPts val="0"/>
              </a:spcAft>
              <a:buSzPts val="1800"/>
              <a:buNone/>
            </a:pPr>
            <a:r>
              <a:t/>
            </a:r>
            <a:endParaRPr b="1">
              <a:latin typeface="Rubik"/>
              <a:ea typeface="Rubik"/>
              <a:cs typeface="Rubik"/>
              <a:sym typeface="Rubik"/>
            </a:endParaRPr>
          </a:p>
        </p:txBody>
      </p:sp>
      <p:sp>
        <p:nvSpPr>
          <p:cNvPr id="767" name="Google Shape;767;p1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68" name="Google Shape;768;p143"/>
          <p:cNvSpPr txBox="1"/>
          <p:nvPr/>
        </p:nvSpPr>
        <p:spPr>
          <a:xfrm>
            <a:off x="2089675" y="1622125"/>
            <a:ext cx="7015800" cy="265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2800" u="none" cap="none" strike="noStrike">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rPr b="0" i="0" lang="es" sz="2800" u="none" cap="none" strike="noStrike">
                <a:solidFill>
                  <a:srgbClr val="666666"/>
                </a:solidFill>
                <a:latin typeface="Rubik"/>
                <a:ea typeface="Rubik"/>
                <a:cs typeface="Rubik"/>
                <a:sym typeface="Rubik"/>
              </a:rPr>
              <a:t>DS_Encuentro_2</a:t>
            </a:r>
            <a:r>
              <a:rPr lang="es" sz="2800">
                <a:solidFill>
                  <a:srgbClr val="666666"/>
                </a:solidFill>
                <a:latin typeface="Rubik"/>
                <a:ea typeface="Rubik"/>
                <a:cs typeface="Rubik"/>
                <a:sym typeface="Rubik"/>
              </a:rPr>
              <a:t>8</a:t>
            </a:r>
            <a:r>
              <a:rPr b="0" i="0" lang="es" sz="2800" u="none" cap="none" strike="noStrike">
                <a:solidFill>
                  <a:srgbClr val="666666"/>
                </a:solidFill>
                <a:latin typeface="Rubik"/>
                <a:ea typeface="Rubik"/>
                <a:cs typeface="Rubik"/>
                <a:sym typeface="Rubik"/>
              </a:rPr>
              <a:t>_</a:t>
            </a:r>
            <a:r>
              <a:rPr lang="es" sz="2800">
                <a:solidFill>
                  <a:srgbClr val="666666"/>
                </a:solidFill>
                <a:latin typeface="Rubik"/>
                <a:ea typeface="Rubik"/>
                <a:cs typeface="Rubik"/>
                <a:sym typeface="Rubik"/>
              </a:rPr>
              <a:t>Boosting</a:t>
            </a:r>
            <a:r>
              <a:rPr b="0" i="0" lang="es" sz="2800" u="none" cap="none" strike="noStrike">
                <a:solidFill>
                  <a:srgbClr val="666666"/>
                </a:solidFill>
                <a:latin typeface="Rubik"/>
                <a:ea typeface="Rubik"/>
                <a:cs typeface="Rubik"/>
                <a:sym typeface="Rubik"/>
              </a:rPr>
              <a:t>.ipynb</a:t>
            </a:r>
            <a:endParaRPr b="0" i="0" sz="2800" u="none" cap="none" strike="noStrike">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t/>
            </a:r>
            <a:endParaRPr b="0" i="0" sz="2800" u="none" cap="none" strike="noStrike">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t/>
            </a:r>
            <a:endParaRPr b="0" i="0" sz="2800" u="none" cap="none" strike="noStrike">
              <a:solidFill>
                <a:srgbClr val="666666"/>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108"/>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800"/>
              <a:buNone/>
            </a:pPr>
            <a:r>
              <a:rPr lang="es"/>
              <a:t>¿Cómo anduvieron?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78" name="Google Shape;778;p145"/>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
        <p:nvSpPr>
          <p:cNvPr id="779" name="Google Shape;779;p145"/>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0" lang="es" sz="4400" u="none" cap="none" strike="noStrike">
                <a:solidFill>
                  <a:srgbClr val="434343"/>
                </a:solidFill>
                <a:latin typeface="Rubik"/>
                <a:ea typeface="Rubik"/>
                <a:cs typeface="Rubik"/>
                <a:sym typeface="Rubik"/>
              </a:rPr>
              <a:t>¿</a:t>
            </a:r>
            <a:r>
              <a:rPr lang="es" sz="4400">
                <a:solidFill>
                  <a:srgbClr val="434343"/>
                </a:solidFill>
                <a:latin typeface="Rubik"/>
                <a:ea typeface="Rubik"/>
                <a:cs typeface="Rubik"/>
                <a:sym typeface="Rubik"/>
              </a:rPr>
              <a:t>Qué es mejor, </a:t>
            </a:r>
            <a:endParaRPr sz="44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4000"/>
              <a:buFont typeface="Arial"/>
              <a:buNone/>
            </a:pPr>
            <a:r>
              <a:rPr lang="es" sz="4400">
                <a:solidFill>
                  <a:srgbClr val="434343"/>
                </a:solidFill>
                <a:latin typeface="Rubik"/>
                <a:ea typeface="Rubik"/>
                <a:cs typeface="Rubik"/>
                <a:sym typeface="Rubik"/>
              </a:rPr>
              <a:t>Bagging o Boosting?</a:t>
            </a:r>
            <a:endParaRPr i="0" sz="4400" u="none" cap="none" strike="noStrike">
              <a:solidFill>
                <a:srgbClr val="434343"/>
              </a:solidFill>
              <a:latin typeface="Rubik"/>
              <a:ea typeface="Rubik"/>
              <a:cs typeface="Rubik"/>
              <a:sym typeface="Rubi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85" name="Google Shape;785;p146"/>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
        <p:nvSpPr>
          <p:cNvPr id="786" name="Google Shape;786;p146"/>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lang="es" sz="4400">
                <a:solidFill>
                  <a:srgbClr val="434343"/>
                </a:solidFill>
                <a:latin typeface="Rubik"/>
                <a:ea typeface="Rubik"/>
                <a:cs typeface="Rubik"/>
                <a:sym typeface="Rubik"/>
              </a:rPr>
              <a:t>Depende.</a:t>
            </a:r>
            <a:endParaRPr i="0" sz="4400" u="none" cap="none" strike="noStrike">
              <a:solidFill>
                <a:srgbClr val="434343"/>
              </a:solidFill>
              <a:latin typeface="Rubik"/>
              <a:ea typeface="Rubik"/>
              <a:cs typeface="Rubik"/>
              <a:sym typeface="Rubik"/>
            </a:endParaRPr>
          </a:p>
        </p:txBody>
      </p:sp>
      <p:pic>
        <p:nvPicPr>
          <p:cNvPr id="787" name="Google Shape;787;p146"/>
          <p:cNvPicPr preferRelativeResize="0"/>
          <p:nvPr/>
        </p:nvPicPr>
        <p:blipFill rotWithShape="1">
          <a:blip r:embed="rId4">
            <a:alphaModFix/>
          </a:blip>
          <a:srcRect b="10196" l="15355" r="21528" t="2505"/>
          <a:stretch/>
        </p:blipFill>
        <p:spPr>
          <a:xfrm>
            <a:off x="5588150" y="2863000"/>
            <a:ext cx="2251800" cy="1778100"/>
          </a:xfrm>
          <a:prstGeom prst="ellipse">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91" name="Shape 791"/>
        <p:cNvGrpSpPr/>
        <p:nvPr/>
      </p:nvGrpSpPr>
      <p:grpSpPr>
        <a:xfrm>
          <a:off x="0" y="0"/>
          <a:ext cx="0" cy="0"/>
          <a:chOff x="0" y="0"/>
          <a:chExt cx="0" cy="0"/>
        </a:xfrm>
      </p:grpSpPr>
      <p:sp>
        <p:nvSpPr>
          <p:cNvPr id="792" name="Google Shape;792;p147"/>
          <p:cNvSpPr txBox="1"/>
          <p:nvPr/>
        </p:nvSpPr>
        <p:spPr>
          <a:xfrm>
            <a:off x="899775" y="1265975"/>
            <a:ext cx="3678900" cy="34839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Modelos entrenados de manera independiente.</a:t>
            </a:r>
            <a:endParaRPr>
              <a:solidFill>
                <a:srgbClr val="434343"/>
              </a:solidFill>
              <a:latin typeface="Rubik Light"/>
              <a:ea typeface="Rubik Light"/>
              <a:cs typeface="Rubik Light"/>
              <a:sym typeface="Rubik Light"/>
            </a:endParaRPr>
          </a:p>
          <a:p>
            <a:pPr indent="-317500" lvl="0" marL="457200" marR="0" rtl="0" algn="l">
              <a:lnSpc>
                <a:spcPct val="100000"/>
              </a:lnSpc>
              <a:spcBef>
                <a:spcPts val="2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Resuelve promediando los N modelos.</a:t>
            </a:r>
            <a:endParaRPr>
              <a:solidFill>
                <a:srgbClr val="434343"/>
              </a:solidFill>
              <a:latin typeface="Rubik Light"/>
              <a:ea typeface="Rubik Light"/>
              <a:cs typeface="Rubik Light"/>
              <a:sym typeface="Rubik Light"/>
            </a:endParaRPr>
          </a:p>
          <a:p>
            <a:pPr indent="-317500" lvl="0" marL="457200" marR="0" rtl="0" algn="l">
              <a:lnSpc>
                <a:spcPct val="100000"/>
              </a:lnSpc>
              <a:spcBef>
                <a:spcPts val="2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Enfocado en reducir la varianza. Ayuda a prevenir overfitting.</a:t>
            </a:r>
            <a:endParaRPr>
              <a:solidFill>
                <a:srgbClr val="434343"/>
              </a:solidFill>
              <a:latin typeface="Rubik Light"/>
              <a:ea typeface="Rubik Light"/>
              <a:cs typeface="Rubik Light"/>
              <a:sym typeface="Rubik Light"/>
            </a:endParaRPr>
          </a:p>
          <a:p>
            <a:pPr indent="-317500" lvl="0" marL="457200" marR="0" rtl="0" algn="l">
              <a:lnSpc>
                <a:spcPct val="100000"/>
              </a:lnSpc>
              <a:spcBef>
                <a:spcPts val="2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Se suele usar con modelos de bajo Sesgo y alta varianza.</a:t>
            </a:r>
            <a:endParaRPr>
              <a:solidFill>
                <a:srgbClr val="434343"/>
              </a:solidFill>
              <a:latin typeface="Rubik Light"/>
              <a:ea typeface="Rubik Light"/>
              <a:cs typeface="Rubik Light"/>
              <a:sym typeface="Rubik Light"/>
            </a:endParaRPr>
          </a:p>
          <a:p>
            <a:pPr indent="-317500" lvl="0" marL="457200" marR="0" rtl="0" algn="l">
              <a:lnSpc>
                <a:spcPct val="100000"/>
              </a:lnSpc>
              <a:spcBef>
                <a:spcPts val="2000"/>
              </a:spcBef>
              <a:spcAft>
                <a:spcPts val="2000"/>
              </a:spcAft>
              <a:buClr>
                <a:srgbClr val="434343"/>
              </a:buClr>
              <a:buSzPts val="1400"/>
              <a:buFont typeface="Rubik Light"/>
              <a:buChar char="●"/>
            </a:pPr>
            <a:r>
              <a:rPr lang="es">
                <a:solidFill>
                  <a:srgbClr val="434343"/>
                </a:solidFill>
                <a:latin typeface="Rubik Light"/>
                <a:ea typeface="Rubik Light"/>
                <a:cs typeface="Rubik Light"/>
                <a:sym typeface="Rubik Light"/>
              </a:rPr>
              <a:t>Fácilmente paralelizable.</a:t>
            </a:r>
            <a:endParaRPr>
              <a:solidFill>
                <a:srgbClr val="434343"/>
              </a:solidFill>
              <a:latin typeface="Rubik Light"/>
              <a:ea typeface="Rubik Light"/>
              <a:cs typeface="Rubik Light"/>
              <a:sym typeface="Rubik Light"/>
            </a:endParaRPr>
          </a:p>
        </p:txBody>
      </p:sp>
      <p:sp>
        <p:nvSpPr>
          <p:cNvPr id="793" name="Google Shape;793;p147"/>
          <p:cNvSpPr txBox="1"/>
          <p:nvPr/>
        </p:nvSpPr>
        <p:spPr>
          <a:xfrm>
            <a:off x="1385700" y="453350"/>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E1446D"/>
                </a:solidFill>
                <a:latin typeface="Rubik"/>
                <a:ea typeface="Rubik"/>
                <a:cs typeface="Rubik"/>
                <a:sym typeface="Rubik"/>
              </a:rPr>
              <a:t>Bagging</a:t>
            </a:r>
            <a:r>
              <a:rPr b="1" lang="es" sz="2800">
                <a:solidFill>
                  <a:srgbClr val="434343"/>
                </a:solidFill>
                <a:latin typeface="Rubik"/>
                <a:ea typeface="Rubik"/>
                <a:cs typeface="Rubik"/>
                <a:sym typeface="Rubik"/>
              </a:rPr>
              <a:t> 			   vs. 	   </a:t>
            </a:r>
            <a:r>
              <a:rPr b="1" lang="es" sz="2800">
                <a:solidFill>
                  <a:srgbClr val="E1446D"/>
                </a:solidFill>
                <a:latin typeface="Rubik"/>
                <a:ea typeface="Rubik"/>
                <a:cs typeface="Rubik"/>
                <a:sym typeface="Rubik"/>
              </a:rPr>
              <a:t> Boosting</a:t>
            </a:r>
            <a:endParaRPr b="1" sz="2800">
              <a:solidFill>
                <a:srgbClr val="E1446D"/>
              </a:solidFill>
              <a:latin typeface="Rubik"/>
              <a:ea typeface="Rubik"/>
              <a:cs typeface="Rubik"/>
              <a:sym typeface="Rubik"/>
            </a:endParaRPr>
          </a:p>
        </p:txBody>
      </p:sp>
      <p:sp>
        <p:nvSpPr>
          <p:cNvPr id="794" name="Google Shape;794;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95" name="Google Shape;795;p147"/>
          <p:cNvSpPr txBox="1"/>
          <p:nvPr/>
        </p:nvSpPr>
        <p:spPr>
          <a:xfrm>
            <a:off x="4877875" y="1265975"/>
            <a:ext cx="3927600" cy="7152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Bastante Modelos entrenados enfocados en mejorar las fallas de los anteriores.</a:t>
            </a:r>
            <a:endParaRPr>
              <a:solidFill>
                <a:srgbClr val="434343"/>
              </a:solidFill>
              <a:latin typeface="Rubik Light"/>
              <a:ea typeface="Rubik Light"/>
              <a:cs typeface="Rubik Light"/>
              <a:sym typeface="Rubik Light"/>
            </a:endParaRPr>
          </a:p>
          <a:p>
            <a:pPr indent="-317500" lvl="0" marL="457200" marR="0" rtl="0" algn="l">
              <a:lnSpc>
                <a:spcPct val="100000"/>
              </a:lnSpc>
              <a:spcBef>
                <a:spcPts val="2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Promedio pesado de los N modelos (su peso depende de su performance).</a:t>
            </a:r>
            <a:endParaRPr>
              <a:solidFill>
                <a:srgbClr val="434343"/>
              </a:solidFill>
              <a:latin typeface="Rubik Light"/>
              <a:ea typeface="Rubik Light"/>
              <a:cs typeface="Rubik Light"/>
              <a:sym typeface="Rubik Light"/>
            </a:endParaRPr>
          </a:p>
          <a:p>
            <a:pPr indent="-317500" lvl="0" marL="457200" marR="0" rtl="0" algn="l">
              <a:lnSpc>
                <a:spcPct val="100000"/>
              </a:lnSpc>
              <a:spcBef>
                <a:spcPts val="2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Enfocado en reducir el Sesgo. En casos puede causar overfitting.</a:t>
            </a:r>
            <a:endParaRPr>
              <a:solidFill>
                <a:srgbClr val="434343"/>
              </a:solidFill>
              <a:latin typeface="Rubik Light"/>
              <a:ea typeface="Rubik Light"/>
              <a:cs typeface="Rubik Light"/>
              <a:sym typeface="Rubik Light"/>
            </a:endParaRPr>
          </a:p>
          <a:p>
            <a:pPr indent="-317500" lvl="0" marL="457200" marR="0" rtl="0" algn="l">
              <a:lnSpc>
                <a:spcPct val="100000"/>
              </a:lnSpc>
              <a:spcBef>
                <a:spcPts val="2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Se suele usar con modelos de baja varianza y alto sesgo.</a:t>
            </a:r>
            <a:endParaRPr>
              <a:solidFill>
                <a:srgbClr val="434343"/>
              </a:solidFill>
              <a:latin typeface="Rubik Light"/>
              <a:ea typeface="Rubik Light"/>
              <a:cs typeface="Rubik Light"/>
              <a:sym typeface="Rubik Light"/>
            </a:endParaRPr>
          </a:p>
          <a:p>
            <a:pPr indent="-317500" lvl="0" marL="457200" marR="0" rtl="0" algn="l">
              <a:lnSpc>
                <a:spcPct val="100000"/>
              </a:lnSpc>
              <a:spcBef>
                <a:spcPts val="2000"/>
              </a:spcBef>
              <a:spcAft>
                <a:spcPts val="2000"/>
              </a:spcAft>
              <a:buClr>
                <a:srgbClr val="434343"/>
              </a:buClr>
              <a:buSzPts val="1400"/>
              <a:buFont typeface="Rubik Light"/>
              <a:buChar char="●"/>
            </a:pPr>
            <a:r>
              <a:rPr lang="es">
                <a:solidFill>
                  <a:srgbClr val="434343"/>
                </a:solidFill>
                <a:latin typeface="Rubik Light"/>
                <a:ea typeface="Rubik Light"/>
                <a:cs typeface="Rubik Light"/>
                <a:sym typeface="Rubik Light"/>
              </a:rPr>
              <a:t>No se puede paralelizar fácilmente.</a:t>
            </a:r>
            <a:endParaRPr>
              <a:solidFill>
                <a:srgbClr val="434343"/>
              </a:solidFill>
              <a:latin typeface="Rubik Light"/>
              <a:ea typeface="Rubik Light"/>
              <a:cs typeface="Rubik Light"/>
              <a:sym typeface="Rubik Light"/>
            </a:endParaRPr>
          </a:p>
        </p:txBody>
      </p:sp>
      <p:cxnSp>
        <p:nvCxnSpPr>
          <p:cNvPr id="796" name="Google Shape;796;p147"/>
          <p:cNvCxnSpPr/>
          <p:nvPr/>
        </p:nvCxnSpPr>
        <p:spPr>
          <a:xfrm>
            <a:off x="4681300" y="1327350"/>
            <a:ext cx="0" cy="31050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02" name="Google Shape;802;p148"/>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lang="es" sz="4400">
                <a:solidFill>
                  <a:srgbClr val="434343"/>
                </a:solidFill>
                <a:latin typeface="Rubik"/>
                <a:ea typeface="Rubik"/>
                <a:cs typeface="Rubik"/>
                <a:sym typeface="Rubik"/>
              </a:rPr>
              <a:t>Un último ensamble:</a:t>
            </a:r>
            <a:endParaRPr sz="44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4000"/>
              <a:buFont typeface="Arial"/>
              <a:buNone/>
            </a:pPr>
            <a:r>
              <a:rPr b="1" lang="es" sz="4400">
                <a:solidFill>
                  <a:srgbClr val="E1446D"/>
                </a:solidFill>
                <a:latin typeface="Rubik"/>
                <a:ea typeface="Rubik"/>
                <a:cs typeface="Rubik"/>
                <a:sym typeface="Rubik"/>
              </a:rPr>
              <a:t>STACKING.</a:t>
            </a:r>
            <a:endParaRPr b="1" sz="4400">
              <a:solidFill>
                <a:srgbClr val="E1446D"/>
              </a:solidFill>
              <a:latin typeface="Rubik"/>
              <a:ea typeface="Rubik"/>
              <a:cs typeface="Rubik"/>
              <a:sym typeface="Rubik"/>
            </a:endParaRPr>
          </a:p>
        </p:txBody>
      </p:sp>
      <p:pic>
        <p:nvPicPr>
          <p:cNvPr id="803" name="Google Shape;803;p148"/>
          <p:cNvPicPr preferRelativeResize="0"/>
          <p:nvPr/>
        </p:nvPicPr>
        <p:blipFill rotWithShape="1">
          <a:blip r:embed="rId3">
            <a:alphaModFix/>
          </a:blip>
          <a:srcRect b="0" l="21753" r="18452" t="0"/>
          <a:stretch/>
        </p:blipFill>
        <p:spPr>
          <a:xfrm>
            <a:off x="5776189" y="2784050"/>
            <a:ext cx="1946400" cy="1797000"/>
          </a:xfrm>
          <a:prstGeom prst="ellipse">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07" name="Shape 807"/>
        <p:cNvGrpSpPr/>
        <p:nvPr/>
      </p:nvGrpSpPr>
      <p:grpSpPr>
        <a:xfrm>
          <a:off x="0" y="0"/>
          <a:ext cx="0" cy="0"/>
          <a:chOff x="0" y="0"/>
          <a:chExt cx="0" cy="0"/>
        </a:xfrm>
      </p:grpSpPr>
      <p:sp>
        <p:nvSpPr>
          <p:cNvPr id="808" name="Google Shape;808;p149"/>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Stacking</a:t>
            </a:r>
            <a:endParaRPr b="1" sz="2800">
              <a:solidFill>
                <a:srgbClr val="E1446D"/>
              </a:solidFill>
              <a:latin typeface="Rubik"/>
              <a:ea typeface="Rubik"/>
              <a:cs typeface="Rubik"/>
              <a:sym typeface="Rubik"/>
            </a:endParaRPr>
          </a:p>
        </p:txBody>
      </p:sp>
      <p:sp>
        <p:nvSpPr>
          <p:cNvPr id="809" name="Google Shape;809;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10" name="Google Shape;810;p149"/>
          <p:cNvSpPr txBox="1"/>
          <p:nvPr/>
        </p:nvSpPr>
        <p:spPr>
          <a:xfrm>
            <a:off x="899775" y="1097000"/>
            <a:ext cx="3046800" cy="3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i="0" lang="es" sz="1800" u="none" cap="none" strike="noStrike">
                <a:solidFill>
                  <a:srgbClr val="000000"/>
                </a:solidFill>
                <a:latin typeface="Rubik"/>
                <a:ea typeface="Rubik"/>
                <a:cs typeface="Rubik"/>
                <a:sym typeface="Rubik"/>
              </a:rPr>
              <a:t>Se crea una función de ensamble que combina los resultados de varios modelos base, en uno sólo. </a:t>
            </a:r>
            <a:endParaRPr i="0" sz="18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i="0" lang="es" u="none" cap="none" strike="noStrike">
                <a:solidFill>
                  <a:srgbClr val="000000"/>
                </a:solidFill>
                <a:latin typeface="Rubik Light"/>
                <a:ea typeface="Rubik Light"/>
                <a:cs typeface="Rubik Light"/>
                <a:sym typeface="Rubik Light"/>
              </a:rPr>
              <a:t>Los modelos de nivel de base se entrenan con un conjunto de datos completo, y luego sus salidas se utilizan como características de entrada para entrenar una función de ensamble.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i="0" lang="es" u="none" cap="none" strike="noStrike">
                <a:solidFill>
                  <a:srgbClr val="000000"/>
                </a:solidFill>
                <a:latin typeface="Rubik Light"/>
                <a:ea typeface="Rubik Light"/>
                <a:cs typeface="Rubik Light"/>
                <a:sym typeface="Rubik Light"/>
              </a:rPr>
              <a:t>Normalmente, la función de ensamble es una simple combinación lineal de las puntuaciones del modelo base.</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14" name="Shape 814"/>
        <p:cNvGrpSpPr/>
        <p:nvPr/>
      </p:nvGrpSpPr>
      <p:grpSpPr>
        <a:xfrm>
          <a:off x="0" y="0"/>
          <a:ext cx="0" cy="0"/>
          <a:chOff x="0" y="0"/>
          <a:chExt cx="0" cy="0"/>
        </a:xfrm>
      </p:grpSpPr>
      <p:sp>
        <p:nvSpPr>
          <p:cNvPr id="815" name="Google Shape;815;p15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Stacking</a:t>
            </a:r>
            <a:endParaRPr b="1" sz="2800">
              <a:solidFill>
                <a:srgbClr val="E1446D"/>
              </a:solidFill>
              <a:latin typeface="Rubik"/>
              <a:ea typeface="Rubik"/>
              <a:cs typeface="Rubik"/>
              <a:sym typeface="Rubik"/>
            </a:endParaRPr>
          </a:p>
        </p:txBody>
      </p:sp>
      <p:sp>
        <p:nvSpPr>
          <p:cNvPr id="816" name="Google Shape;816;p1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17" name="Google Shape;817;p150"/>
          <p:cNvSpPr txBox="1"/>
          <p:nvPr/>
        </p:nvSpPr>
        <p:spPr>
          <a:xfrm>
            <a:off x="899775" y="1097000"/>
            <a:ext cx="3046800" cy="3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i="0" lang="es" sz="1800" u="none" cap="none" strike="noStrike">
                <a:solidFill>
                  <a:srgbClr val="000000"/>
                </a:solidFill>
                <a:latin typeface="Rubik"/>
                <a:ea typeface="Rubik"/>
                <a:cs typeface="Rubik"/>
                <a:sym typeface="Rubik"/>
              </a:rPr>
              <a:t>Se crea una función de ensamble que combina los resultados de varios modelos base, en uno sólo. </a:t>
            </a:r>
            <a:endParaRPr i="0" sz="18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i="0" lang="es" u="none" cap="none" strike="noStrike">
                <a:solidFill>
                  <a:srgbClr val="000000"/>
                </a:solidFill>
                <a:latin typeface="Rubik Light"/>
                <a:ea typeface="Rubik Light"/>
                <a:cs typeface="Rubik Light"/>
                <a:sym typeface="Rubik Light"/>
              </a:rPr>
              <a:t>Los modelos de nivel de base se entrenan con un conjunto de datos completo, y luego sus salidas se utilizan como características de entrada para entrenar una función de ensamble.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i="0" lang="es" u="none" cap="none" strike="noStrike">
                <a:solidFill>
                  <a:srgbClr val="000000"/>
                </a:solidFill>
                <a:latin typeface="Rubik Light"/>
                <a:ea typeface="Rubik Light"/>
                <a:cs typeface="Rubik Light"/>
                <a:sym typeface="Rubik Light"/>
              </a:rPr>
              <a:t>Normalmente, la función de ensamble es una simple combinación lineal de las puntuaciones del modelo base.</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i="0" u="none" cap="none" strike="noStrike">
              <a:solidFill>
                <a:srgbClr val="000000"/>
              </a:solidFill>
              <a:latin typeface="Rubik Light"/>
              <a:ea typeface="Rubik Light"/>
              <a:cs typeface="Rubik Light"/>
              <a:sym typeface="Rubik Light"/>
            </a:endParaRPr>
          </a:p>
        </p:txBody>
      </p:sp>
      <p:pic>
        <p:nvPicPr>
          <p:cNvPr id="818" name="Google Shape;818;p150"/>
          <p:cNvPicPr preferRelativeResize="0"/>
          <p:nvPr/>
        </p:nvPicPr>
        <p:blipFill rotWithShape="1">
          <a:blip r:embed="rId3">
            <a:alphaModFix/>
          </a:blip>
          <a:srcRect b="4779" l="2629" r="0" t="2240"/>
          <a:stretch/>
        </p:blipFill>
        <p:spPr>
          <a:xfrm>
            <a:off x="4572000" y="311838"/>
            <a:ext cx="4006575" cy="4519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5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Recursos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27" name="Shape 827"/>
        <p:cNvGrpSpPr/>
        <p:nvPr/>
      </p:nvGrpSpPr>
      <p:grpSpPr>
        <a:xfrm>
          <a:off x="0" y="0"/>
          <a:ext cx="0" cy="0"/>
          <a:chOff x="0" y="0"/>
          <a:chExt cx="0" cy="0"/>
        </a:xfrm>
      </p:grpSpPr>
      <p:sp>
        <p:nvSpPr>
          <p:cNvPr id="828" name="Google Shape;828;p152"/>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9" name="Google Shape;829;p152"/>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830" name="Google Shape;830;p152"/>
          <p:cNvSpPr txBox="1"/>
          <p:nvPr/>
        </p:nvSpPr>
        <p:spPr>
          <a:xfrm>
            <a:off x="2465950" y="514750"/>
            <a:ext cx="5590500" cy="54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s" sz="2400" u="none" cap="none" strike="noStrike">
                <a:solidFill>
                  <a:srgbClr val="434343"/>
                </a:solidFill>
                <a:latin typeface="Rubik"/>
                <a:ea typeface="Rubik"/>
                <a:cs typeface="Rubik"/>
                <a:sym typeface="Rubik"/>
              </a:rPr>
              <a:t>Si te quedaste con ganas de más...</a:t>
            </a:r>
            <a:endParaRPr b="1" i="0" sz="2400" u="none" cap="none" strike="noStrike">
              <a:solidFill>
                <a:srgbClr val="434343"/>
              </a:solidFill>
              <a:latin typeface="Rubik"/>
              <a:ea typeface="Rubik"/>
              <a:cs typeface="Rubik"/>
              <a:sym typeface="Rubik"/>
            </a:endParaRPr>
          </a:p>
        </p:txBody>
      </p:sp>
      <p:sp>
        <p:nvSpPr>
          <p:cNvPr id="831" name="Google Shape;831;p1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32" name="Google Shape;832;p152"/>
          <p:cNvSpPr txBox="1"/>
          <p:nvPr/>
        </p:nvSpPr>
        <p:spPr>
          <a:xfrm>
            <a:off x="97925" y="597050"/>
            <a:ext cx="1818300" cy="168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s" sz="1800" u="none" cap="none" strike="noStrike">
                <a:solidFill>
                  <a:srgbClr val="FFFFFF"/>
                </a:solidFill>
                <a:latin typeface="Rubik"/>
                <a:ea typeface="Rubik"/>
                <a:cs typeface="Rubik"/>
                <a:sym typeface="Rubik"/>
              </a:rPr>
              <a:t>Recursos</a:t>
            </a:r>
            <a:endParaRPr b="0" i="0" sz="1800" u="none" cap="none" strike="noStrike">
              <a:solidFill>
                <a:srgbClr val="FFFFFF"/>
              </a:solidFill>
              <a:latin typeface="Rubik"/>
              <a:ea typeface="Rubik"/>
              <a:cs typeface="Rubik"/>
              <a:sym typeface="Rubik"/>
            </a:endParaRPr>
          </a:p>
        </p:txBody>
      </p:sp>
      <p:sp>
        <p:nvSpPr>
          <p:cNvPr id="833" name="Google Shape;833;p152"/>
          <p:cNvSpPr txBox="1"/>
          <p:nvPr/>
        </p:nvSpPr>
        <p:spPr>
          <a:xfrm>
            <a:off x="2465950" y="1169125"/>
            <a:ext cx="6070500" cy="2512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434343"/>
              </a:buClr>
              <a:buSzPts val="1600"/>
              <a:buFont typeface="Rubik"/>
              <a:buChar char="-"/>
            </a:pPr>
            <a:r>
              <a:rPr lang="es" sz="1600" u="sng">
                <a:solidFill>
                  <a:srgbClr val="009BDE"/>
                </a:solidFill>
                <a:latin typeface="Rubik"/>
                <a:ea typeface="Rubik"/>
                <a:cs typeface="Rubik"/>
                <a:sym typeface="Rubik"/>
                <a:hlinkClick r:id="rId4"/>
              </a:rPr>
              <a:t>Ensemble methods: bagging, boosting and stacking</a:t>
            </a:r>
            <a:r>
              <a:rPr lang="es" sz="1600">
                <a:solidFill>
                  <a:srgbClr val="009BDE"/>
                </a:solidFill>
                <a:latin typeface="Rubik"/>
                <a:ea typeface="Rubik"/>
                <a:cs typeface="Rubik"/>
                <a:sym typeface="Rubik"/>
              </a:rPr>
              <a:t>:</a:t>
            </a:r>
            <a:r>
              <a:rPr lang="es" sz="1600">
                <a:solidFill>
                  <a:srgbClr val="434343"/>
                </a:solidFill>
                <a:latin typeface="Rubik"/>
                <a:ea typeface="Rubik"/>
                <a:cs typeface="Rubik"/>
                <a:sym typeface="Rubik"/>
              </a:rPr>
              <a:t> Excelente artículo (nivel intermedio/avanzado).</a:t>
            </a:r>
            <a:endParaRPr sz="1600">
              <a:solidFill>
                <a:srgbClr val="434343"/>
              </a:solidFill>
              <a:latin typeface="Rubik"/>
              <a:ea typeface="Rubik"/>
              <a:cs typeface="Rubik"/>
              <a:sym typeface="Rubik"/>
            </a:endParaRPr>
          </a:p>
          <a:p>
            <a:pPr indent="-330200" lvl="0" marL="457200" rtl="0" algn="l">
              <a:lnSpc>
                <a:spcPct val="115000"/>
              </a:lnSpc>
              <a:spcBef>
                <a:spcPts val="1000"/>
              </a:spcBef>
              <a:spcAft>
                <a:spcPts val="0"/>
              </a:spcAft>
              <a:buClr>
                <a:srgbClr val="434343"/>
              </a:buClr>
              <a:buSzPts val="1600"/>
              <a:buFont typeface="Rubik"/>
              <a:buChar char="-"/>
            </a:pPr>
            <a:r>
              <a:rPr lang="es" sz="1600" u="sng">
                <a:solidFill>
                  <a:srgbClr val="009BDE"/>
                </a:solidFill>
                <a:latin typeface="Rubik"/>
                <a:ea typeface="Rubik"/>
                <a:cs typeface="Rubik"/>
                <a:sym typeface="Rubik"/>
                <a:hlinkClick r:id="rId5"/>
              </a:rPr>
              <a:t>Understanding Random Forest</a:t>
            </a:r>
            <a:r>
              <a:rPr lang="es" sz="1600">
                <a:solidFill>
                  <a:srgbClr val="009BDE"/>
                </a:solidFill>
                <a:latin typeface="Rubik"/>
                <a:ea typeface="Rubik"/>
                <a:cs typeface="Rubik"/>
                <a:sym typeface="Rubik"/>
              </a:rPr>
              <a:t>:</a:t>
            </a:r>
            <a:r>
              <a:rPr lang="es" sz="1600">
                <a:solidFill>
                  <a:srgbClr val="434343"/>
                </a:solidFill>
                <a:latin typeface="Rubik"/>
                <a:ea typeface="Rubik"/>
                <a:cs typeface="Rubik"/>
                <a:sym typeface="Rubik"/>
              </a:rPr>
              <a:t> Explicación (nivel básico) y ejemplo. </a:t>
            </a:r>
            <a:endParaRPr sz="1600">
              <a:solidFill>
                <a:srgbClr val="434343"/>
              </a:solidFill>
              <a:latin typeface="Rubik"/>
              <a:ea typeface="Rubik"/>
              <a:cs typeface="Rubik"/>
              <a:sym typeface="Rubik"/>
            </a:endParaRPr>
          </a:p>
          <a:p>
            <a:pPr indent="-330200" lvl="0" marL="457200" rtl="0" algn="l">
              <a:lnSpc>
                <a:spcPct val="115000"/>
              </a:lnSpc>
              <a:spcBef>
                <a:spcPts val="1000"/>
              </a:spcBef>
              <a:spcAft>
                <a:spcPts val="0"/>
              </a:spcAft>
              <a:buClr>
                <a:srgbClr val="434343"/>
              </a:buClr>
              <a:buSzPts val="1600"/>
              <a:buFont typeface="Rubik"/>
              <a:buChar char="-"/>
            </a:pPr>
            <a:r>
              <a:rPr lang="es" sz="1600" u="sng">
                <a:solidFill>
                  <a:srgbClr val="009BDE"/>
                </a:solidFill>
                <a:latin typeface="Rubik"/>
                <a:ea typeface="Rubik"/>
                <a:cs typeface="Rubik"/>
                <a:sym typeface="Rubik"/>
                <a:hlinkClick r:id="rId6"/>
              </a:rPr>
              <a:t>Ensamble de clasificadores usando AdaBoost</a:t>
            </a:r>
            <a:r>
              <a:rPr lang="es" sz="1600">
                <a:solidFill>
                  <a:srgbClr val="009BDE"/>
                </a:solidFill>
                <a:latin typeface="Rubik"/>
                <a:ea typeface="Rubik"/>
                <a:cs typeface="Rubik"/>
                <a:sym typeface="Rubik"/>
              </a:rPr>
              <a:t>: </a:t>
            </a:r>
            <a:r>
              <a:rPr lang="es" sz="1600">
                <a:solidFill>
                  <a:srgbClr val="434343"/>
                </a:solidFill>
                <a:latin typeface="Rubik"/>
                <a:ea typeface="Rubik"/>
                <a:cs typeface="Rubik"/>
                <a:sym typeface="Rubik"/>
              </a:rPr>
              <a:t>Explicación (nivel básico).</a:t>
            </a:r>
            <a:endParaRPr sz="1600">
              <a:solidFill>
                <a:srgbClr val="434343"/>
              </a:solidFill>
              <a:latin typeface="Rubik"/>
              <a:ea typeface="Rubik"/>
              <a:cs typeface="Rubik"/>
              <a:sym typeface="Rubik"/>
            </a:endParaRPr>
          </a:p>
          <a:p>
            <a:pPr indent="-330200" lvl="0" marL="457200" rtl="0" algn="l">
              <a:lnSpc>
                <a:spcPct val="115000"/>
              </a:lnSpc>
              <a:spcBef>
                <a:spcPts val="1000"/>
              </a:spcBef>
              <a:spcAft>
                <a:spcPts val="0"/>
              </a:spcAft>
              <a:buClr>
                <a:srgbClr val="434343"/>
              </a:buClr>
              <a:buSzPts val="1600"/>
              <a:buFont typeface="Rubik"/>
              <a:buChar char="-"/>
            </a:pPr>
            <a:r>
              <a:rPr lang="es" sz="1600" u="sng">
                <a:solidFill>
                  <a:srgbClr val="009BDE"/>
                </a:solidFill>
                <a:latin typeface="Rubik"/>
                <a:ea typeface="Rubik"/>
                <a:cs typeface="Rubik"/>
                <a:sym typeface="Rubik"/>
                <a:hlinkClick r:id="rId7"/>
              </a:rPr>
              <a:t>A Gentle Introduction to XGBoost for Applied Machine Learning</a:t>
            </a:r>
            <a:r>
              <a:rPr lang="es" sz="1600">
                <a:solidFill>
                  <a:srgbClr val="009BDE"/>
                </a:solidFill>
                <a:latin typeface="Rubik"/>
                <a:ea typeface="Rubik"/>
                <a:cs typeface="Rubik"/>
                <a:sym typeface="Rubik"/>
              </a:rPr>
              <a:t>: </a:t>
            </a:r>
            <a:r>
              <a:rPr lang="es" sz="1600">
                <a:solidFill>
                  <a:srgbClr val="434343"/>
                </a:solidFill>
                <a:latin typeface="Rubik"/>
                <a:ea typeface="Rubik"/>
                <a:cs typeface="Rubik"/>
                <a:sym typeface="Rubik"/>
              </a:rPr>
              <a:t>Introducción con referencias a material extra (nivel básico/intermedio).</a:t>
            </a:r>
            <a:endParaRPr sz="1600">
              <a:solidFill>
                <a:srgbClr val="434343"/>
              </a:solidFill>
              <a:latin typeface="Rubik"/>
              <a:ea typeface="Rubik"/>
              <a:cs typeface="Rubik"/>
              <a:sym typeface="Rubik"/>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sz="1100"/>
              <a:t>‹#›</a:t>
            </a:fld>
            <a:endParaRPr sz="1100"/>
          </a:p>
        </p:txBody>
      </p:sp>
      <p:sp>
        <p:nvSpPr>
          <p:cNvPr id="839" name="Google Shape;839;p153"/>
          <p:cNvSpPr txBox="1"/>
          <p:nvPr/>
        </p:nvSpPr>
        <p:spPr>
          <a:xfrm>
            <a:off x="885475" y="1705825"/>
            <a:ext cx="7090800" cy="25320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1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Ver los videos de la plataforma sobre “Redes Neuronales”.</a:t>
            </a:r>
            <a:endParaRPr sz="1800">
              <a:solidFill>
                <a:srgbClr val="434343"/>
              </a:solidFill>
              <a:latin typeface="Rubik"/>
              <a:ea typeface="Rubik"/>
              <a:cs typeface="Rubik"/>
              <a:sym typeface="Rubik"/>
            </a:endParaRPr>
          </a:p>
          <a:p>
            <a:pPr indent="-342900" lvl="0" marL="457200" marR="0" rtl="0" algn="l">
              <a:lnSpc>
                <a:spcPct val="200000"/>
              </a:lnSpc>
              <a:spcBef>
                <a:spcPts val="0"/>
              </a:spcBef>
              <a:spcAft>
                <a:spcPts val="0"/>
              </a:spcAft>
              <a:buClr>
                <a:srgbClr val="000000"/>
              </a:buClr>
              <a:buSzPts val="1800"/>
              <a:buFont typeface="Rubik"/>
              <a:buAutoNum type="arabicPeriod"/>
            </a:pPr>
            <a:r>
              <a:rPr b="0" i="0" lang="es" sz="1800" u="none" cap="none" strike="noStrike">
                <a:solidFill>
                  <a:srgbClr val="000000"/>
                </a:solidFill>
                <a:latin typeface="Rubik"/>
                <a:ea typeface="Rubik"/>
                <a:cs typeface="Rubik"/>
                <a:sym typeface="Rubik"/>
              </a:rPr>
              <a:t>Ponerse al día con l</a:t>
            </a:r>
            <a:r>
              <a:rPr lang="es" sz="1800">
                <a:latin typeface="Rubik"/>
                <a:ea typeface="Rubik"/>
                <a:cs typeface="Rubik"/>
                <a:sym typeface="Rubik"/>
              </a:rPr>
              <a:t>o</a:t>
            </a:r>
            <a:r>
              <a:rPr b="0" i="0" lang="es" sz="1800" u="none" cap="none" strike="noStrike">
                <a:solidFill>
                  <a:srgbClr val="000000"/>
                </a:solidFill>
                <a:latin typeface="Rubik"/>
                <a:ea typeface="Rubik"/>
                <a:cs typeface="Rubik"/>
                <a:sym typeface="Rubik"/>
              </a:rPr>
              <a:t>s notebooks atrasad</a:t>
            </a:r>
            <a:r>
              <a:rPr lang="es" sz="1800">
                <a:latin typeface="Rubik"/>
                <a:ea typeface="Rubik"/>
                <a:cs typeface="Rubik"/>
                <a:sym typeface="Rubik"/>
              </a:rPr>
              <a:t>o</a:t>
            </a:r>
            <a:r>
              <a:rPr b="0" i="0" lang="es" sz="1800" u="none" cap="none" strike="noStrike">
                <a:solidFill>
                  <a:srgbClr val="000000"/>
                </a:solidFill>
                <a:latin typeface="Rubik"/>
                <a:ea typeface="Rubik"/>
                <a:cs typeface="Rubik"/>
                <a:sym typeface="Rubik"/>
              </a:rPr>
              <a:t>s.</a:t>
            </a:r>
            <a:endParaRPr sz="1800">
              <a:latin typeface="Rubik"/>
              <a:ea typeface="Rubik"/>
              <a:cs typeface="Rubik"/>
              <a:sym typeface="Rubik"/>
            </a:endParaRPr>
          </a:p>
          <a:p>
            <a:pPr indent="-342900" lvl="0" marL="457200" marR="0" rtl="0" algn="l">
              <a:lnSpc>
                <a:spcPct val="200000"/>
              </a:lnSpc>
              <a:spcBef>
                <a:spcPts val="0"/>
              </a:spcBef>
              <a:spcAft>
                <a:spcPts val="0"/>
              </a:spcAft>
              <a:buClr>
                <a:srgbClr val="000000"/>
              </a:buClr>
              <a:buSzPts val="1800"/>
              <a:buFont typeface="Rubik"/>
              <a:buAutoNum type="arabicPeriod"/>
            </a:pPr>
            <a:r>
              <a:rPr b="0" i="0" lang="es" sz="1800" u="none" cap="none" strike="noStrike">
                <a:solidFill>
                  <a:srgbClr val="000000"/>
                </a:solidFill>
                <a:latin typeface="Rubik"/>
                <a:ea typeface="Rubik"/>
                <a:cs typeface="Rubik"/>
                <a:sym typeface="Rubik"/>
              </a:rPr>
              <a:t>Terminar en la Entrega 4, si aún no lo hicieron.</a:t>
            </a:r>
            <a:endParaRPr b="0" i="0" sz="1800" u="none" cap="none" strike="noStrike">
              <a:solidFill>
                <a:srgbClr val="000000"/>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109"/>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a:t>Repaso: Ensambles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descr="Bias y Varianza 4" id="513" name="Google Shape;513;p110"/>
          <p:cNvPicPr preferRelativeResize="0"/>
          <p:nvPr/>
        </p:nvPicPr>
        <p:blipFill rotWithShape="1">
          <a:blip r:embed="rId3">
            <a:alphaModFix/>
          </a:blip>
          <a:srcRect b="0" l="0" r="0" t="0"/>
          <a:stretch/>
        </p:blipFill>
        <p:spPr>
          <a:xfrm>
            <a:off x="1656400" y="2286300"/>
            <a:ext cx="3012174" cy="2808850"/>
          </a:xfrm>
          <a:prstGeom prst="rect">
            <a:avLst/>
          </a:prstGeom>
          <a:noFill/>
          <a:ln>
            <a:noFill/>
          </a:ln>
        </p:spPr>
      </p:pic>
      <p:sp>
        <p:nvSpPr>
          <p:cNvPr id="514" name="Google Shape;514;p110"/>
          <p:cNvSpPr txBox="1"/>
          <p:nvPr/>
        </p:nvSpPr>
        <p:spPr>
          <a:xfrm>
            <a:off x="899775" y="202675"/>
            <a:ext cx="7329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34343"/>
                </a:solidFill>
                <a:latin typeface="Rubik"/>
                <a:ea typeface="Rubik"/>
                <a:cs typeface="Rubik"/>
                <a:sym typeface="Rubik"/>
              </a:rPr>
              <a:t>Algunos comentarios sobre errores</a:t>
            </a:r>
            <a:endParaRPr b="1" sz="1800">
              <a:solidFill>
                <a:srgbClr val="434343"/>
              </a:solidFill>
              <a:latin typeface="Rubik"/>
              <a:ea typeface="Rubik"/>
              <a:cs typeface="Rubik"/>
              <a:sym typeface="Rubik"/>
            </a:endParaRPr>
          </a:p>
        </p:txBody>
      </p:sp>
      <p:sp>
        <p:nvSpPr>
          <p:cNvPr id="515" name="Google Shape;515;p110"/>
          <p:cNvSpPr txBox="1"/>
          <p:nvPr/>
        </p:nvSpPr>
        <p:spPr>
          <a:xfrm>
            <a:off x="1189725" y="900400"/>
            <a:ext cx="4690200" cy="13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009BDE"/>
                </a:solidFill>
                <a:latin typeface="Rubik"/>
                <a:ea typeface="Rubik"/>
                <a:cs typeface="Rubik"/>
                <a:sym typeface="Rubik"/>
              </a:rPr>
              <a:t>BIAS.</a:t>
            </a:r>
            <a:r>
              <a:rPr lang="es">
                <a:latin typeface="Rubik Light"/>
                <a:ea typeface="Rubik Light"/>
                <a:cs typeface="Rubik Light"/>
                <a:sym typeface="Rubik Light"/>
              </a:rPr>
              <a:t> El error de bias o sesgo es un error de suposiciones erróneas en el algoritmo de aprendizaje. </a:t>
            </a:r>
            <a:endParaRPr>
              <a:latin typeface="Rubik Light"/>
              <a:ea typeface="Rubik Light"/>
              <a:cs typeface="Rubik Light"/>
              <a:sym typeface="Rubik Light"/>
            </a:endParaRPr>
          </a:p>
          <a:p>
            <a:pPr indent="0" lvl="0" marL="0" rtl="0" algn="l">
              <a:spcBef>
                <a:spcPts val="0"/>
              </a:spcBef>
              <a:spcAft>
                <a:spcPts val="0"/>
              </a:spcAft>
              <a:buNone/>
            </a:pPr>
            <a:r>
              <a:rPr b="1" lang="es">
                <a:solidFill>
                  <a:srgbClr val="009BDE"/>
                </a:solidFill>
                <a:latin typeface="Rubik"/>
                <a:ea typeface="Rubik"/>
                <a:cs typeface="Rubik"/>
                <a:sym typeface="Rubik"/>
              </a:rPr>
              <a:t>Un sesgo elevado </a:t>
            </a:r>
            <a:r>
              <a:rPr lang="es">
                <a:latin typeface="Rubik Light"/>
                <a:ea typeface="Rubik Light"/>
                <a:cs typeface="Rubik Light"/>
                <a:sym typeface="Rubik Light"/>
              </a:rPr>
              <a:t>puede hacer que un algoritmo no tenga en cuenta las relaciones relevantes entre las características y las salidas de destino (underfitting).</a:t>
            </a:r>
            <a:endParaRPr>
              <a:latin typeface="Rubik Light"/>
              <a:ea typeface="Rubik Light"/>
              <a:cs typeface="Rubik Light"/>
              <a:sym typeface="Rubik Light"/>
            </a:endParaRPr>
          </a:p>
        </p:txBody>
      </p:sp>
      <p:cxnSp>
        <p:nvCxnSpPr>
          <p:cNvPr id="516" name="Google Shape;516;p110"/>
          <p:cNvCxnSpPr/>
          <p:nvPr/>
        </p:nvCxnSpPr>
        <p:spPr>
          <a:xfrm>
            <a:off x="941775" y="676125"/>
            <a:ext cx="4539900" cy="0"/>
          </a:xfrm>
          <a:prstGeom prst="straightConnector1">
            <a:avLst/>
          </a:prstGeom>
          <a:noFill/>
          <a:ln cap="flat" cmpd="sng" w="9525">
            <a:solidFill>
              <a:srgbClr val="434343"/>
            </a:solidFill>
            <a:prstDash val="solid"/>
            <a:round/>
            <a:headEnd len="med" w="med" type="none"/>
            <a:tailEnd len="med" w="med" type="none"/>
          </a:ln>
        </p:spPr>
      </p:cxnSp>
      <p:sp>
        <p:nvSpPr>
          <p:cNvPr id="517" name="Google Shape;517;p110"/>
          <p:cNvSpPr txBox="1"/>
          <p:nvPr/>
        </p:nvSpPr>
        <p:spPr>
          <a:xfrm>
            <a:off x="5089600" y="2956875"/>
            <a:ext cx="3627900" cy="13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009BDE"/>
                </a:solidFill>
                <a:latin typeface="Rubik"/>
                <a:ea typeface="Rubik"/>
                <a:cs typeface="Rubik"/>
                <a:sym typeface="Rubik"/>
              </a:rPr>
              <a:t>VARIANZA.</a:t>
            </a:r>
            <a:r>
              <a:rPr lang="es">
                <a:latin typeface="Rubik Light"/>
                <a:ea typeface="Rubik Light"/>
                <a:cs typeface="Rubik Light"/>
                <a:sym typeface="Rubik Light"/>
              </a:rPr>
              <a:t> La varianza es un error de sensibilidad a pequeñas fluctuaciones en el conjunto de entrenamiento. </a:t>
            </a:r>
            <a:endParaRPr>
              <a:latin typeface="Rubik Light"/>
              <a:ea typeface="Rubik Light"/>
              <a:cs typeface="Rubik Light"/>
              <a:sym typeface="Rubik Light"/>
            </a:endParaRPr>
          </a:p>
          <a:p>
            <a:pPr indent="0" lvl="0" marL="0" rtl="0" algn="l">
              <a:spcBef>
                <a:spcPts val="0"/>
              </a:spcBef>
              <a:spcAft>
                <a:spcPts val="0"/>
              </a:spcAft>
              <a:buNone/>
            </a:pPr>
            <a:r>
              <a:rPr b="1" lang="es">
                <a:solidFill>
                  <a:srgbClr val="009BDE"/>
                </a:solidFill>
                <a:latin typeface="Rubik"/>
                <a:ea typeface="Rubik"/>
                <a:cs typeface="Rubik"/>
                <a:sym typeface="Rubik"/>
              </a:rPr>
              <a:t>Una alta varianza</a:t>
            </a:r>
            <a:r>
              <a:rPr lang="es">
                <a:latin typeface="Rubik Light"/>
                <a:ea typeface="Rubik Light"/>
                <a:cs typeface="Rubik Light"/>
                <a:sym typeface="Rubik Light"/>
              </a:rPr>
              <a:t> puede hacer que un algoritmo modele el ruido aleatorio en los datos de entrenamiento, en lugar de los resultados previstos (overfitting).</a:t>
            </a:r>
            <a:endParaRPr>
              <a:latin typeface="Rubik Light"/>
              <a:ea typeface="Rubik Light"/>
              <a:cs typeface="Rubik Light"/>
              <a:sym typeface="Rubik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111"/>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es" sz="1400">
                <a:solidFill>
                  <a:schemeClr val="lt1"/>
                </a:solidFill>
                <a:latin typeface="Rubik"/>
                <a:ea typeface="Rubik"/>
                <a:cs typeface="Rubik"/>
                <a:sym typeface="Rubik"/>
              </a:rPr>
              <a:t>Trade-off Bias-Varianza</a:t>
            </a:r>
            <a:endParaRPr b="1" sz="1400">
              <a:latin typeface="Rubik"/>
              <a:ea typeface="Rubik"/>
              <a:cs typeface="Rubik"/>
              <a:sym typeface="Rubik"/>
            </a:endParaRPr>
          </a:p>
        </p:txBody>
      </p:sp>
      <p:sp>
        <p:nvSpPr>
          <p:cNvPr id="523" name="Google Shape;523;p1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dk2"/>
                </a:solidFill>
              </a:rPr>
              <a:t>‹#›</a:t>
            </a:fld>
            <a:endParaRPr>
              <a:solidFill>
                <a:schemeClr val="dk2"/>
              </a:solidFill>
            </a:endParaRPr>
          </a:p>
        </p:txBody>
      </p:sp>
      <p:pic>
        <p:nvPicPr>
          <p:cNvPr descr="https://koldopina.com/wp-content/uploads/2018/04/trade-off.jpg" id="524" name="Google Shape;524;p111"/>
          <p:cNvPicPr preferRelativeResize="0"/>
          <p:nvPr/>
        </p:nvPicPr>
        <p:blipFill rotWithShape="1">
          <a:blip r:embed="rId3">
            <a:alphaModFix/>
          </a:blip>
          <a:srcRect b="0" l="0" r="0" t="0"/>
          <a:stretch/>
        </p:blipFill>
        <p:spPr>
          <a:xfrm>
            <a:off x="2506375" y="587675"/>
            <a:ext cx="5807703" cy="416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1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solidFill>
                  <a:schemeClr val="dk2"/>
                </a:solidFill>
              </a:rPr>
              <a:t>‹#›</a:t>
            </a:fld>
            <a:endParaRPr>
              <a:solidFill>
                <a:schemeClr val="dk2"/>
              </a:solidFill>
            </a:endParaRPr>
          </a:p>
        </p:txBody>
      </p:sp>
      <p:pic>
        <p:nvPicPr>
          <p:cNvPr id="530" name="Google Shape;530;p112"/>
          <p:cNvPicPr preferRelativeResize="0"/>
          <p:nvPr/>
        </p:nvPicPr>
        <p:blipFill rotWithShape="1">
          <a:blip r:embed="rId3">
            <a:alphaModFix/>
          </a:blip>
          <a:srcRect b="0" l="0" r="0" t="0"/>
          <a:stretch/>
        </p:blipFill>
        <p:spPr>
          <a:xfrm>
            <a:off x="2328275" y="490950"/>
            <a:ext cx="6600175" cy="4140850"/>
          </a:xfrm>
          <a:prstGeom prst="rect">
            <a:avLst/>
          </a:prstGeom>
          <a:noFill/>
          <a:ln>
            <a:noFill/>
          </a:ln>
        </p:spPr>
      </p:pic>
      <p:sp>
        <p:nvSpPr>
          <p:cNvPr id="531" name="Google Shape;531;p112"/>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es" sz="1400">
                <a:solidFill>
                  <a:schemeClr val="lt1"/>
                </a:solidFill>
                <a:latin typeface="Rubik"/>
                <a:ea typeface="Rubik"/>
                <a:cs typeface="Rubik"/>
                <a:sym typeface="Rubik"/>
              </a:rPr>
              <a:t>Trade-off Bias-Varianza</a:t>
            </a:r>
            <a:endParaRPr b="1" sz="1400">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1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37" name="Google Shape;537;p113"/>
          <p:cNvSpPr txBox="1"/>
          <p:nvPr/>
        </p:nvSpPr>
        <p:spPr>
          <a:xfrm>
            <a:off x="1139900" y="106037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lang="es" sz="4400">
                <a:solidFill>
                  <a:srgbClr val="434343"/>
                </a:solidFill>
                <a:latin typeface="Rubik"/>
                <a:ea typeface="Rubik"/>
                <a:cs typeface="Rubik"/>
                <a:sym typeface="Rubik"/>
              </a:rPr>
              <a:t>ENSAMBLES</a:t>
            </a:r>
            <a:endParaRPr b="1" sz="4400">
              <a:solidFill>
                <a:srgbClr val="434343"/>
              </a:solidFill>
              <a:latin typeface="Rubik"/>
              <a:ea typeface="Rubik"/>
              <a:cs typeface="Rubik"/>
              <a:sym typeface="Rubik"/>
            </a:endParaRPr>
          </a:p>
          <a:p>
            <a:pPr indent="0" lvl="0" marL="0" marR="0" rtl="0" algn="l">
              <a:lnSpc>
                <a:spcPct val="100000"/>
              </a:lnSpc>
              <a:spcBef>
                <a:spcPts val="500"/>
              </a:spcBef>
              <a:spcAft>
                <a:spcPts val="0"/>
              </a:spcAft>
              <a:buClr>
                <a:srgbClr val="000000"/>
              </a:buClr>
              <a:buSzPts val="4000"/>
              <a:buFont typeface="Arial"/>
              <a:buNone/>
            </a:pPr>
            <a:r>
              <a:rPr i="1" lang="es" sz="2400">
                <a:solidFill>
                  <a:srgbClr val="434343"/>
                </a:solidFill>
                <a:latin typeface="Rubik Light"/>
                <a:ea typeface="Rubik Light"/>
                <a:cs typeface="Rubik Light"/>
                <a:sym typeface="Rubik Light"/>
              </a:rPr>
              <a:t>“La unión hace a la fuerza”</a:t>
            </a:r>
            <a:endParaRPr i="1" sz="2400">
              <a:solidFill>
                <a:srgbClr val="434343"/>
              </a:solidFill>
              <a:latin typeface="Rubik Light"/>
              <a:ea typeface="Rubik Light"/>
              <a:cs typeface="Rubik Light"/>
              <a:sym typeface="Rubik Light"/>
            </a:endParaRPr>
          </a:p>
        </p:txBody>
      </p:sp>
      <p:pic>
        <p:nvPicPr>
          <p:cNvPr id="538" name="Google Shape;538;p113"/>
          <p:cNvPicPr preferRelativeResize="0"/>
          <p:nvPr/>
        </p:nvPicPr>
        <p:blipFill rotWithShape="1">
          <a:blip r:embed="rId3">
            <a:alphaModFix/>
          </a:blip>
          <a:srcRect b="0" l="0" r="0" t="0"/>
          <a:stretch/>
        </p:blipFill>
        <p:spPr>
          <a:xfrm>
            <a:off x="1500855" y="2571750"/>
            <a:ext cx="3004364" cy="1894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